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3" r:id="rId1"/>
  </p:sldMasterIdLst>
  <p:sldIdLst>
    <p:sldId id="256" r:id="rId2"/>
    <p:sldId id="262" r:id="rId3"/>
    <p:sldId id="257" r:id="rId4"/>
    <p:sldId id="258" r:id="rId5"/>
    <p:sldId id="259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54"/>
    <p:restoredTop sz="94689"/>
  </p:normalViewPr>
  <p:slideViewPr>
    <p:cSldViewPr snapToGrid="0" snapToObjects="1">
      <p:cViewPr varScale="1">
        <p:scale>
          <a:sx n="114" d="100"/>
          <a:sy n="114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49FA7A-7123-45D1-B772-C157C3AB2113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DCBB000-849D-4422-ABD6-910328E8C540}">
      <dgm:prSet custT="1"/>
      <dgm:spPr/>
      <dgm:t>
        <a:bodyPr/>
        <a:lstStyle/>
        <a:p>
          <a:r>
            <a:rPr lang="en-US" sz="1400" dirty="0"/>
            <a:t>Step 1: Scrape OnDeck’s Account to obtain information about it’s 11.6k followers</a:t>
          </a:r>
        </a:p>
      </dgm:t>
    </dgm:pt>
    <dgm:pt modelId="{5E1BCCC0-5BD0-4239-9E09-650C9EA5BCF7}" type="parTrans" cxnId="{CEF705E3-69E5-4227-B225-C48A5C8BBE90}">
      <dgm:prSet/>
      <dgm:spPr/>
      <dgm:t>
        <a:bodyPr/>
        <a:lstStyle/>
        <a:p>
          <a:endParaRPr lang="en-US"/>
        </a:p>
      </dgm:t>
    </dgm:pt>
    <dgm:pt modelId="{61737F1B-2216-40A5-8697-69A4446A49B8}" type="sibTrans" cxnId="{CEF705E3-69E5-4227-B225-C48A5C8BBE90}">
      <dgm:prSet/>
      <dgm:spPr/>
      <dgm:t>
        <a:bodyPr/>
        <a:lstStyle/>
        <a:p>
          <a:endParaRPr lang="en-US"/>
        </a:p>
      </dgm:t>
    </dgm:pt>
    <dgm:pt modelId="{3E9FF32B-AAC5-476A-948D-F16A8C31262A}">
      <dgm:prSet/>
      <dgm:spPr/>
      <dgm:t>
        <a:bodyPr/>
        <a:lstStyle/>
        <a:p>
          <a:r>
            <a:rPr lang="en-US" dirty="0"/>
            <a:t>Scraped information included:  name, username, bio, location, URL link, join date and time, # of tweets, # of followers, # of accounts following, # of likes, # of media (images), whether account is private or public, and profile picture</a:t>
          </a:r>
        </a:p>
      </dgm:t>
    </dgm:pt>
    <dgm:pt modelId="{E2F259A1-E42B-42BA-9CA0-092C9E2E8E44}" type="parTrans" cxnId="{D5292D59-5651-47D0-9AD3-1B1DD4DD02FF}">
      <dgm:prSet/>
      <dgm:spPr/>
      <dgm:t>
        <a:bodyPr/>
        <a:lstStyle/>
        <a:p>
          <a:endParaRPr lang="en-US"/>
        </a:p>
      </dgm:t>
    </dgm:pt>
    <dgm:pt modelId="{205397C8-AC72-4BEB-8753-B0BFA6B01050}" type="sibTrans" cxnId="{D5292D59-5651-47D0-9AD3-1B1DD4DD02FF}">
      <dgm:prSet/>
      <dgm:spPr/>
      <dgm:t>
        <a:bodyPr/>
        <a:lstStyle/>
        <a:p>
          <a:endParaRPr lang="en-US"/>
        </a:p>
      </dgm:t>
    </dgm:pt>
    <dgm:pt modelId="{0A398F00-A26F-4D06-BAEB-BEB7411CBB3B}">
      <dgm:prSet custT="1"/>
      <dgm:spPr/>
      <dgm:t>
        <a:bodyPr/>
        <a:lstStyle/>
        <a:p>
          <a:r>
            <a:rPr lang="en-US" sz="1400" dirty="0"/>
            <a:t>Step 2: Use Python Libraries to enhance the data from Twitter</a:t>
          </a:r>
        </a:p>
      </dgm:t>
    </dgm:pt>
    <dgm:pt modelId="{4E27EEA8-3A9C-4E06-9956-905E4F8958A2}" type="parTrans" cxnId="{3CFD0F4E-D697-4572-A790-C303837EF474}">
      <dgm:prSet/>
      <dgm:spPr/>
      <dgm:t>
        <a:bodyPr/>
        <a:lstStyle/>
        <a:p>
          <a:endParaRPr lang="en-US"/>
        </a:p>
      </dgm:t>
    </dgm:pt>
    <dgm:pt modelId="{D83F384E-B30D-43DA-865C-7171430BD596}" type="sibTrans" cxnId="{3CFD0F4E-D697-4572-A790-C303837EF474}">
      <dgm:prSet/>
      <dgm:spPr/>
      <dgm:t>
        <a:bodyPr/>
        <a:lstStyle/>
        <a:p>
          <a:endParaRPr lang="en-US"/>
        </a:p>
      </dgm:t>
    </dgm:pt>
    <dgm:pt modelId="{5770A95B-8888-458A-BEB5-FBEE2673E364}">
      <dgm:prSet/>
      <dgm:spPr/>
      <dgm:t>
        <a:bodyPr/>
        <a:lstStyle/>
        <a:p>
          <a:r>
            <a:rPr lang="en-US" dirty="0"/>
            <a:t>Facial_recognition library to identify if there is a face in the profile picture</a:t>
          </a:r>
        </a:p>
      </dgm:t>
    </dgm:pt>
    <dgm:pt modelId="{3E4D3171-EDC9-489F-B398-94F01E20D76F}" type="parTrans" cxnId="{B3D3E6C9-6626-4B5E-A518-572C4B33B55A}">
      <dgm:prSet/>
      <dgm:spPr/>
      <dgm:t>
        <a:bodyPr/>
        <a:lstStyle/>
        <a:p>
          <a:endParaRPr lang="en-US"/>
        </a:p>
      </dgm:t>
    </dgm:pt>
    <dgm:pt modelId="{EE07A8A4-7519-4B50-8AE1-5D1F9CF76260}" type="sibTrans" cxnId="{B3D3E6C9-6626-4B5E-A518-572C4B33B55A}">
      <dgm:prSet/>
      <dgm:spPr/>
      <dgm:t>
        <a:bodyPr/>
        <a:lstStyle/>
        <a:p>
          <a:endParaRPr lang="en-US"/>
        </a:p>
      </dgm:t>
    </dgm:pt>
    <dgm:pt modelId="{7D382D92-F06F-44D6-86CB-CE9D28658104}">
      <dgm:prSet custT="1"/>
      <dgm:spPr/>
      <dgm:t>
        <a:bodyPr/>
        <a:lstStyle/>
        <a:p>
          <a:r>
            <a:rPr lang="en-US" sz="1400" dirty="0"/>
            <a:t>Step 3: Classifying the account as Business or Individual</a:t>
          </a:r>
        </a:p>
      </dgm:t>
    </dgm:pt>
    <dgm:pt modelId="{E8D61331-CE57-47E1-9194-C39C5DD5EEE2}" type="parTrans" cxnId="{FD382271-BE52-48FA-BB65-82B410274109}">
      <dgm:prSet/>
      <dgm:spPr/>
      <dgm:t>
        <a:bodyPr/>
        <a:lstStyle/>
        <a:p>
          <a:endParaRPr lang="en-US"/>
        </a:p>
      </dgm:t>
    </dgm:pt>
    <dgm:pt modelId="{9B837134-2B27-47F1-B2E9-6482815B4073}" type="sibTrans" cxnId="{FD382271-BE52-48FA-BB65-82B410274109}">
      <dgm:prSet/>
      <dgm:spPr/>
      <dgm:t>
        <a:bodyPr/>
        <a:lstStyle/>
        <a:p>
          <a:endParaRPr lang="en-US"/>
        </a:p>
      </dgm:t>
    </dgm:pt>
    <dgm:pt modelId="{0003AF82-4C6E-4AB8-849F-412596597F80}">
      <dgm:prSet/>
      <dgm:spPr/>
      <dgm:t>
        <a:bodyPr/>
        <a:lstStyle/>
        <a:p>
          <a:r>
            <a:rPr lang="en-US" dirty="0"/>
            <a:t>Reviewed ~2.5k follower’s profiles and classified as business vs individuals</a:t>
          </a:r>
        </a:p>
      </dgm:t>
    </dgm:pt>
    <dgm:pt modelId="{6F6130AD-52D8-4DE8-A48E-8E438F68FF1B}" type="parTrans" cxnId="{9F452276-3C1D-4201-B73B-81138510B9CD}">
      <dgm:prSet/>
      <dgm:spPr/>
      <dgm:t>
        <a:bodyPr/>
        <a:lstStyle/>
        <a:p>
          <a:endParaRPr lang="en-US"/>
        </a:p>
      </dgm:t>
    </dgm:pt>
    <dgm:pt modelId="{E6B7F898-0903-4A59-8565-B74BBBB40C91}" type="sibTrans" cxnId="{9F452276-3C1D-4201-B73B-81138510B9CD}">
      <dgm:prSet/>
      <dgm:spPr/>
      <dgm:t>
        <a:bodyPr/>
        <a:lstStyle/>
        <a:p>
          <a:endParaRPr lang="en-US"/>
        </a:p>
      </dgm:t>
    </dgm:pt>
    <dgm:pt modelId="{AD22C6D0-884B-3442-BAAF-45AFD2DAA9DB}">
      <dgm:prSet custT="1"/>
      <dgm:spPr/>
      <dgm:t>
        <a:bodyPr/>
        <a:lstStyle/>
        <a:p>
          <a:r>
            <a:rPr lang="en-US" sz="1400" dirty="0"/>
            <a:t>Step 4: Use Machine Learning to classify all 11.6k followers</a:t>
          </a:r>
        </a:p>
      </dgm:t>
    </dgm:pt>
    <dgm:pt modelId="{D9B01ECB-CF85-564C-8541-F7A63EC521E6}" type="parTrans" cxnId="{13C6CC85-FB5D-8744-9EB0-4595F3E0C044}">
      <dgm:prSet/>
      <dgm:spPr/>
      <dgm:t>
        <a:bodyPr/>
        <a:lstStyle/>
        <a:p>
          <a:endParaRPr lang="en-US"/>
        </a:p>
      </dgm:t>
    </dgm:pt>
    <dgm:pt modelId="{045A1B6F-EF72-0D42-8162-F71DBD7D4164}" type="sibTrans" cxnId="{13C6CC85-FB5D-8744-9EB0-4595F3E0C044}">
      <dgm:prSet/>
      <dgm:spPr/>
      <dgm:t>
        <a:bodyPr/>
        <a:lstStyle/>
        <a:p>
          <a:endParaRPr lang="en-US"/>
        </a:p>
      </dgm:t>
    </dgm:pt>
    <dgm:pt modelId="{CEBA1023-D5B3-0945-B867-E2CCB74F4AAC}">
      <dgm:prSet/>
      <dgm:spPr/>
      <dgm:t>
        <a:bodyPr/>
        <a:lstStyle/>
        <a:p>
          <a:r>
            <a:rPr lang="en-US" dirty="0"/>
            <a:t>Trained the model using the labeled data</a:t>
          </a:r>
        </a:p>
      </dgm:t>
    </dgm:pt>
    <dgm:pt modelId="{E358F9C4-8F40-0C4B-9F0E-5C49F68C1D64}" type="parTrans" cxnId="{F4C85557-DDA1-6B41-A9FB-002288DED72B}">
      <dgm:prSet/>
      <dgm:spPr/>
      <dgm:t>
        <a:bodyPr/>
        <a:lstStyle/>
        <a:p>
          <a:endParaRPr lang="en-US"/>
        </a:p>
      </dgm:t>
    </dgm:pt>
    <dgm:pt modelId="{59415E28-15C3-3140-936A-8B4D74357C0E}" type="sibTrans" cxnId="{F4C85557-DDA1-6B41-A9FB-002288DED72B}">
      <dgm:prSet/>
      <dgm:spPr/>
      <dgm:t>
        <a:bodyPr/>
        <a:lstStyle/>
        <a:p>
          <a:endParaRPr lang="en-US"/>
        </a:p>
      </dgm:t>
    </dgm:pt>
    <dgm:pt modelId="{003CCC09-3D96-B24F-942B-979A0A901FE6}">
      <dgm:prSet/>
      <dgm:spPr/>
      <dgm:t>
        <a:bodyPr/>
        <a:lstStyle/>
        <a:p>
          <a:r>
            <a:rPr lang="en-US" dirty="0"/>
            <a:t>Added URL Detection column – businesses tend to have a website</a:t>
          </a:r>
        </a:p>
      </dgm:t>
    </dgm:pt>
    <dgm:pt modelId="{A196CF0E-B6E4-4246-97A1-D3BE4CF7BD66}" type="sibTrans" cxnId="{484487C1-8630-A048-BC38-A3BFFE5AD731}">
      <dgm:prSet/>
      <dgm:spPr/>
      <dgm:t>
        <a:bodyPr/>
        <a:lstStyle/>
        <a:p>
          <a:endParaRPr lang="en-US"/>
        </a:p>
      </dgm:t>
    </dgm:pt>
    <dgm:pt modelId="{9ECC32D4-0E1A-6D4F-8BB3-E16D5060617B}" type="parTrans" cxnId="{484487C1-8630-A048-BC38-A3BFFE5AD731}">
      <dgm:prSet/>
      <dgm:spPr/>
      <dgm:t>
        <a:bodyPr/>
        <a:lstStyle/>
        <a:p>
          <a:endParaRPr lang="en-US"/>
        </a:p>
      </dgm:t>
    </dgm:pt>
    <dgm:pt modelId="{BEEE555A-1676-3B47-8FC7-C437EAE02057}">
      <dgm:prSet/>
      <dgm:spPr/>
      <dgm:t>
        <a:bodyPr/>
        <a:lstStyle/>
        <a:p>
          <a:r>
            <a:rPr lang="en-US" dirty="0"/>
            <a:t>If there is a face, most likely an individual</a:t>
          </a:r>
        </a:p>
      </dgm:t>
    </dgm:pt>
    <dgm:pt modelId="{AD7CB37A-F598-1245-BA63-E8D1E8DC7226}" type="sibTrans" cxnId="{157E3B8E-0635-B447-BFB2-528280ABCA38}">
      <dgm:prSet/>
      <dgm:spPr/>
      <dgm:t>
        <a:bodyPr/>
        <a:lstStyle/>
        <a:p>
          <a:endParaRPr lang="en-US"/>
        </a:p>
      </dgm:t>
    </dgm:pt>
    <dgm:pt modelId="{77EA60A2-78D8-C34D-B802-4F0B1806CA88}" type="parTrans" cxnId="{157E3B8E-0635-B447-BFB2-528280ABCA38}">
      <dgm:prSet/>
      <dgm:spPr/>
      <dgm:t>
        <a:bodyPr/>
        <a:lstStyle/>
        <a:p>
          <a:endParaRPr lang="en-US"/>
        </a:p>
      </dgm:t>
    </dgm:pt>
    <dgm:pt modelId="{27F8F400-5B41-9E4A-BEDA-3F5EA8FA2C57}">
      <dgm:prSet/>
      <dgm:spPr/>
      <dgm:t>
        <a:bodyPr/>
        <a:lstStyle/>
        <a:p>
          <a:r>
            <a:rPr lang="en-US" dirty="0"/>
            <a:t>Pillow – a Python Image Library (PIL) to count the number of colors in the profile picture</a:t>
          </a:r>
        </a:p>
      </dgm:t>
    </dgm:pt>
    <dgm:pt modelId="{BA5CE17C-4418-A44A-870D-71E847F4E5A5}" type="sibTrans" cxnId="{5A164584-A430-E846-836D-96BA45515FE0}">
      <dgm:prSet/>
      <dgm:spPr/>
      <dgm:t>
        <a:bodyPr/>
        <a:lstStyle/>
        <a:p>
          <a:endParaRPr lang="en-US"/>
        </a:p>
      </dgm:t>
    </dgm:pt>
    <dgm:pt modelId="{AD4E7F00-D467-594E-BC9C-2848286C021F}" type="parTrans" cxnId="{5A164584-A430-E846-836D-96BA45515FE0}">
      <dgm:prSet/>
      <dgm:spPr/>
      <dgm:t>
        <a:bodyPr/>
        <a:lstStyle/>
        <a:p>
          <a:endParaRPr lang="en-US"/>
        </a:p>
      </dgm:t>
    </dgm:pt>
    <dgm:pt modelId="{25B83FF6-E3D0-47C2-B1E5-1311B638FD7E}">
      <dgm:prSet/>
      <dgm:spPr/>
      <dgm:t>
        <a:bodyPr/>
        <a:lstStyle/>
        <a:p>
          <a:r>
            <a:rPr lang="en-US" dirty="0"/>
            <a:t>Added Followers vs Following Ratio</a:t>
          </a:r>
        </a:p>
      </dgm:t>
    </dgm:pt>
    <dgm:pt modelId="{FF7F70E6-85B3-42BF-AA4F-239271F7342B}" type="sibTrans" cxnId="{FD78AF6E-5CEB-456A-BDA3-A48F341678DA}">
      <dgm:prSet/>
      <dgm:spPr/>
      <dgm:t>
        <a:bodyPr/>
        <a:lstStyle/>
        <a:p>
          <a:endParaRPr lang="en-US"/>
        </a:p>
      </dgm:t>
    </dgm:pt>
    <dgm:pt modelId="{BE64C78D-AFE9-4E56-91DD-A5B84B5A86A5}" type="parTrans" cxnId="{FD78AF6E-5CEB-456A-BDA3-A48F341678DA}">
      <dgm:prSet/>
      <dgm:spPr/>
      <dgm:t>
        <a:bodyPr/>
        <a:lstStyle/>
        <a:p>
          <a:endParaRPr lang="en-US"/>
        </a:p>
      </dgm:t>
    </dgm:pt>
    <dgm:pt modelId="{FFAA3047-B7F9-9A4B-A019-0C90A711F724}">
      <dgm:prSet/>
      <dgm:spPr/>
      <dgm:t>
        <a:bodyPr/>
        <a:lstStyle/>
        <a:p>
          <a:r>
            <a:rPr lang="en-US" dirty="0"/>
            <a:t>Logos have significantly less colors than profile pictures with faces</a:t>
          </a:r>
        </a:p>
      </dgm:t>
    </dgm:pt>
    <dgm:pt modelId="{2A4C83DD-A031-054A-B560-54ACC4EF2175}" type="parTrans" cxnId="{95702757-D82A-6D40-B9BB-342460A889A7}">
      <dgm:prSet/>
      <dgm:spPr/>
      <dgm:t>
        <a:bodyPr/>
        <a:lstStyle/>
        <a:p>
          <a:endParaRPr lang="en-US"/>
        </a:p>
      </dgm:t>
    </dgm:pt>
    <dgm:pt modelId="{474376B9-79E1-FB4B-B504-3E236792BF68}" type="sibTrans" cxnId="{95702757-D82A-6D40-B9BB-342460A889A7}">
      <dgm:prSet/>
      <dgm:spPr/>
      <dgm:t>
        <a:bodyPr/>
        <a:lstStyle/>
        <a:p>
          <a:endParaRPr lang="en-US"/>
        </a:p>
      </dgm:t>
    </dgm:pt>
    <dgm:pt modelId="{FA0FA752-3368-1742-B0E3-FF80AC5AD639}">
      <dgm:prSet/>
      <dgm:spPr/>
      <dgm:t>
        <a:bodyPr/>
        <a:lstStyle/>
        <a:p>
          <a:r>
            <a:rPr lang="en-US" dirty="0"/>
            <a:t>Businesses tend to have more followers than accounts it follows </a:t>
          </a:r>
        </a:p>
      </dgm:t>
    </dgm:pt>
    <dgm:pt modelId="{2533E7AE-1734-BD4E-9F2F-B835389C2BFA}" type="parTrans" cxnId="{42D93203-70C6-0046-AE12-A3BED6E6FD8B}">
      <dgm:prSet/>
      <dgm:spPr/>
      <dgm:t>
        <a:bodyPr/>
        <a:lstStyle/>
        <a:p>
          <a:endParaRPr lang="en-US"/>
        </a:p>
      </dgm:t>
    </dgm:pt>
    <dgm:pt modelId="{EC50C60C-B388-5745-B991-E79FC4FBCD22}" type="sibTrans" cxnId="{42D93203-70C6-0046-AE12-A3BED6E6FD8B}">
      <dgm:prSet/>
      <dgm:spPr/>
      <dgm:t>
        <a:bodyPr/>
        <a:lstStyle/>
        <a:p>
          <a:endParaRPr lang="en-US"/>
        </a:p>
      </dgm:t>
    </dgm:pt>
    <dgm:pt modelId="{D3A8E007-8514-9C47-B7BE-3EA452CB4D59}">
      <dgm:prSet/>
      <dgm:spPr/>
      <dgm:t>
        <a:bodyPr/>
        <a:lstStyle/>
        <a:p>
          <a:r>
            <a:rPr lang="en-US" dirty="0"/>
            <a:t>After training used model across all data</a:t>
          </a:r>
        </a:p>
      </dgm:t>
    </dgm:pt>
    <dgm:pt modelId="{E76027C0-0D2C-F741-A9EA-74785296C2D6}" type="parTrans" cxnId="{2ED710FF-4C7A-0840-A93B-9C7FB98E052F}">
      <dgm:prSet/>
      <dgm:spPr/>
      <dgm:t>
        <a:bodyPr/>
        <a:lstStyle/>
        <a:p>
          <a:endParaRPr lang="en-US"/>
        </a:p>
      </dgm:t>
    </dgm:pt>
    <dgm:pt modelId="{DFDE2D94-C923-4A41-8791-568B4B82658B}" type="sibTrans" cxnId="{2ED710FF-4C7A-0840-A93B-9C7FB98E052F}">
      <dgm:prSet/>
      <dgm:spPr/>
      <dgm:t>
        <a:bodyPr/>
        <a:lstStyle/>
        <a:p>
          <a:endParaRPr lang="en-US"/>
        </a:p>
      </dgm:t>
    </dgm:pt>
    <dgm:pt modelId="{411B2F35-ECB4-D54F-A050-32C9DE1D9783}" type="pres">
      <dgm:prSet presAssocID="{3149FA7A-7123-45D1-B772-C157C3AB2113}" presName="linear" presStyleCnt="0">
        <dgm:presLayoutVars>
          <dgm:dir/>
          <dgm:animLvl val="lvl"/>
          <dgm:resizeHandles val="exact"/>
        </dgm:presLayoutVars>
      </dgm:prSet>
      <dgm:spPr/>
    </dgm:pt>
    <dgm:pt modelId="{5491BEEC-B223-C346-AFEF-94C900F29886}" type="pres">
      <dgm:prSet presAssocID="{8DCBB000-849D-4422-ABD6-910328E8C540}" presName="parentLin" presStyleCnt="0"/>
      <dgm:spPr/>
    </dgm:pt>
    <dgm:pt modelId="{B7989688-BDA2-7543-9AF2-5900E5C2ACCF}" type="pres">
      <dgm:prSet presAssocID="{8DCBB000-849D-4422-ABD6-910328E8C540}" presName="parentLeftMargin" presStyleLbl="node1" presStyleIdx="0" presStyleCnt="4"/>
      <dgm:spPr/>
    </dgm:pt>
    <dgm:pt modelId="{60D76283-FD7D-D443-B906-067818C16193}" type="pres">
      <dgm:prSet presAssocID="{8DCBB000-849D-4422-ABD6-910328E8C54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E638D4C-0787-6A4B-B3D1-5175B3C3ACAD}" type="pres">
      <dgm:prSet presAssocID="{8DCBB000-849D-4422-ABD6-910328E8C540}" presName="negativeSpace" presStyleCnt="0"/>
      <dgm:spPr/>
    </dgm:pt>
    <dgm:pt modelId="{0B123605-9131-D343-857A-A18195F8D67E}" type="pres">
      <dgm:prSet presAssocID="{8DCBB000-849D-4422-ABD6-910328E8C540}" presName="childText" presStyleLbl="conFgAcc1" presStyleIdx="0" presStyleCnt="4">
        <dgm:presLayoutVars>
          <dgm:bulletEnabled val="1"/>
        </dgm:presLayoutVars>
      </dgm:prSet>
      <dgm:spPr/>
    </dgm:pt>
    <dgm:pt modelId="{25455C8B-073B-1049-9DF7-8D4D8AC39A97}" type="pres">
      <dgm:prSet presAssocID="{61737F1B-2216-40A5-8697-69A4446A49B8}" presName="spaceBetweenRectangles" presStyleCnt="0"/>
      <dgm:spPr/>
    </dgm:pt>
    <dgm:pt modelId="{55876768-B841-6945-B181-20B4F29A04D2}" type="pres">
      <dgm:prSet presAssocID="{0A398F00-A26F-4D06-BAEB-BEB7411CBB3B}" presName="parentLin" presStyleCnt="0"/>
      <dgm:spPr/>
    </dgm:pt>
    <dgm:pt modelId="{A07C13F4-8566-CA4E-A9BF-F2FAF882AE3C}" type="pres">
      <dgm:prSet presAssocID="{0A398F00-A26F-4D06-BAEB-BEB7411CBB3B}" presName="parentLeftMargin" presStyleLbl="node1" presStyleIdx="0" presStyleCnt="4"/>
      <dgm:spPr/>
    </dgm:pt>
    <dgm:pt modelId="{9E8F7776-25AA-5741-952A-1110B8F88512}" type="pres">
      <dgm:prSet presAssocID="{0A398F00-A26F-4D06-BAEB-BEB7411CBB3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A09A723-CF04-E34F-9482-D79C9164FBBC}" type="pres">
      <dgm:prSet presAssocID="{0A398F00-A26F-4D06-BAEB-BEB7411CBB3B}" presName="negativeSpace" presStyleCnt="0"/>
      <dgm:spPr/>
    </dgm:pt>
    <dgm:pt modelId="{C71CC352-6254-4242-A619-47DFAFAF104B}" type="pres">
      <dgm:prSet presAssocID="{0A398F00-A26F-4D06-BAEB-BEB7411CBB3B}" presName="childText" presStyleLbl="conFgAcc1" presStyleIdx="1" presStyleCnt="4">
        <dgm:presLayoutVars>
          <dgm:bulletEnabled val="1"/>
        </dgm:presLayoutVars>
      </dgm:prSet>
      <dgm:spPr/>
    </dgm:pt>
    <dgm:pt modelId="{54E00926-6DF4-1047-8B53-AF4EDC0284CB}" type="pres">
      <dgm:prSet presAssocID="{D83F384E-B30D-43DA-865C-7171430BD596}" presName="spaceBetweenRectangles" presStyleCnt="0"/>
      <dgm:spPr/>
    </dgm:pt>
    <dgm:pt modelId="{2F08CEF9-FC6A-884B-A517-35FA6C9E9618}" type="pres">
      <dgm:prSet presAssocID="{7D382D92-F06F-44D6-86CB-CE9D28658104}" presName="parentLin" presStyleCnt="0"/>
      <dgm:spPr/>
    </dgm:pt>
    <dgm:pt modelId="{666402C9-31F3-9A44-B392-C7DE12629D09}" type="pres">
      <dgm:prSet presAssocID="{7D382D92-F06F-44D6-86CB-CE9D28658104}" presName="parentLeftMargin" presStyleLbl="node1" presStyleIdx="1" presStyleCnt="4"/>
      <dgm:spPr/>
    </dgm:pt>
    <dgm:pt modelId="{91FF5B5C-CBBD-814C-B287-A9C54CB1C408}" type="pres">
      <dgm:prSet presAssocID="{7D382D92-F06F-44D6-86CB-CE9D2865810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0C6F13F-E471-A645-BEE1-65210F4A5629}" type="pres">
      <dgm:prSet presAssocID="{7D382D92-F06F-44D6-86CB-CE9D28658104}" presName="negativeSpace" presStyleCnt="0"/>
      <dgm:spPr/>
    </dgm:pt>
    <dgm:pt modelId="{39817EDE-9DA1-7445-AE8C-952C9564654F}" type="pres">
      <dgm:prSet presAssocID="{7D382D92-F06F-44D6-86CB-CE9D28658104}" presName="childText" presStyleLbl="conFgAcc1" presStyleIdx="2" presStyleCnt="4">
        <dgm:presLayoutVars>
          <dgm:bulletEnabled val="1"/>
        </dgm:presLayoutVars>
      </dgm:prSet>
      <dgm:spPr/>
    </dgm:pt>
    <dgm:pt modelId="{F2B619E9-DC6B-8347-926A-6B7C520FEF23}" type="pres">
      <dgm:prSet presAssocID="{9B837134-2B27-47F1-B2E9-6482815B4073}" presName="spaceBetweenRectangles" presStyleCnt="0"/>
      <dgm:spPr/>
    </dgm:pt>
    <dgm:pt modelId="{7ACE41E6-2648-A241-96E8-71F8091508A0}" type="pres">
      <dgm:prSet presAssocID="{AD22C6D0-884B-3442-BAAF-45AFD2DAA9DB}" presName="parentLin" presStyleCnt="0"/>
      <dgm:spPr/>
    </dgm:pt>
    <dgm:pt modelId="{19712424-84A9-9346-94D9-0D8BA4B1D9EB}" type="pres">
      <dgm:prSet presAssocID="{AD22C6D0-884B-3442-BAAF-45AFD2DAA9DB}" presName="parentLeftMargin" presStyleLbl="node1" presStyleIdx="2" presStyleCnt="4"/>
      <dgm:spPr/>
    </dgm:pt>
    <dgm:pt modelId="{82FA5160-6C16-2748-ACEF-4D2144EE5194}" type="pres">
      <dgm:prSet presAssocID="{AD22C6D0-884B-3442-BAAF-45AFD2DAA9DB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6B4A425E-F3EC-7546-8AFA-09F6DAFAA262}" type="pres">
      <dgm:prSet presAssocID="{AD22C6D0-884B-3442-BAAF-45AFD2DAA9DB}" presName="negativeSpace" presStyleCnt="0"/>
      <dgm:spPr/>
    </dgm:pt>
    <dgm:pt modelId="{A844082E-7332-0842-B371-CFAA763656CC}" type="pres">
      <dgm:prSet presAssocID="{AD22C6D0-884B-3442-BAAF-45AFD2DAA9DB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42D93203-70C6-0046-AE12-A3BED6E6FD8B}" srcId="{25B83FF6-E3D0-47C2-B1E5-1311B638FD7E}" destId="{FA0FA752-3368-1742-B0E3-FF80AC5AD639}" srcOrd="0" destOrd="0" parTransId="{2533E7AE-1734-BD4E-9F2F-B835389C2BFA}" sibTransId="{EC50C60C-B388-5745-B991-E79FC4FBCD22}"/>
    <dgm:cxn modelId="{1ED1A808-EF8A-3D4F-AE23-EDCA3ABC1889}" type="presOf" srcId="{3E9FF32B-AAC5-476A-948D-F16A8C31262A}" destId="{0B123605-9131-D343-857A-A18195F8D67E}" srcOrd="0" destOrd="0" presId="urn:microsoft.com/office/officeart/2005/8/layout/list1"/>
    <dgm:cxn modelId="{C32E9C26-8806-8341-A069-1A121EC488AA}" type="presOf" srcId="{FFAA3047-B7F9-9A4B-A019-0C90A711F724}" destId="{C71CC352-6254-4242-A619-47DFAFAF104B}" srcOrd="0" destOrd="3" presId="urn:microsoft.com/office/officeart/2005/8/layout/list1"/>
    <dgm:cxn modelId="{A9BBDE42-EB6B-1F4C-AF86-93BDA4BD6486}" type="presOf" srcId="{25B83FF6-E3D0-47C2-B1E5-1311B638FD7E}" destId="{C71CC352-6254-4242-A619-47DFAFAF104B}" srcOrd="0" destOrd="4" presId="urn:microsoft.com/office/officeart/2005/8/layout/list1"/>
    <dgm:cxn modelId="{3CFD0F4E-D697-4572-A790-C303837EF474}" srcId="{3149FA7A-7123-45D1-B772-C157C3AB2113}" destId="{0A398F00-A26F-4D06-BAEB-BEB7411CBB3B}" srcOrd="1" destOrd="0" parTransId="{4E27EEA8-3A9C-4E06-9956-905E4F8958A2}" sibTransId="{D83F384E-B30D-43DA-865C-7171430BD596}"/>
    <dgm:cxn modelId="{95702757-D82A-6D40-B9BB-342460A889A7}" srcId="{27F8F400-5B41-9E4A-BEDA-3F5EA8FA2C57}" destId="{FFAA3047-B7F9-9A4B-A019-0C90A711F724}" srcOrd="0" destOrd="0" parTransId="{2A4C83DD-A031-054A-B560-54ACC4EF2175}" sibTransId="{474376B9-79E1-FB4B-B504-3E236792BF68}"/>
    <dgm:cxn modelId="{F4C85557-DDA1-6B41-A9FB-002288DED72B}" srcId="{AD22C6D0-884B-3442-BAAF-45AFD2DAA9DB}" destId="{CEBA1023-D5B3-0945-B867-E2CCB74F4AAC}" srcOrd="0" destOrd="0" parTransId="{E358F9C4-8F40-0C4B-9F0E-5C49F68C1D64}" sibTransId="{59415E28-15C3-3140-936A-8B4D74357C0E}"/>
    <dgm:cxn modelId="{D5292D59-5651-47D0-9AD3-1B1DD4DD02FF}" srcId="{8DCBB000-849D-4422-ABD6-910328E8C540}" destId="{3E9FF32B-AAC5-476A-948D-F16A8C31262A}" srcOrd="0" destOrd="0" parTransId="{E2F259A1-E42B-42BA-9CA0-092C9E2E8E44}" sibTransId="{205397C8-AC72-4BEB-8753-B0BFA6B01050}"/>
    <dgm:cxn modelId="{FD78AF6E-5CEB-456A-BDA3-A48F341678DA}" srcId="{0A398F00-A26F-4D06-BAEB-BEB7411CBB3B}" destId="{25B83FF6-E3D0-47C2-B1E5-1311B638FD7E}" srcOrd="2" destOrd="0" parTransId="{BE64C78D-AFE9-4E56-91DD-A5B84B5A86A5}" sibTransId="{FF7F70E6-85B3-42BF-AA4F-239271F7342B}"/>
    <dgm:cxn modelId="{FD382271-BE52-48FA-BB65-82B410274109}" srcId="{3149FA7A-7123-45D1-B772-C157C3AB2113}" destId="{7D382D92-F06F-44D6-86CB-CE9D28658104}" srcOrd="2" destOrd="0" parTransId="{E8D61331-CE57-47E1-9194-C39C5DD5EEE2}" sibTransId="{9B837134-2B27-47F1-B2E9-6482815B4073}"/>
    <dgm:cxn modelId="{9F452276-3C1D-4201-B73B-81138510B9CD}" srcId="{7D382D92-F06F-44D6-86CB-CE9D28658104}" destId="{0003AF82-4C6E-4AB8-849F-412596597F80}" srcOrd="0" destOrd="0" parTransId="{6F6130AD-52D8-4DE8-A48E-8E438F68FF1B}" sibTransId="{E6B7F898-0903-4A59-8565-B74BBBB40C91}"/>
    <dgm:cxn modelId="{89D5E579-35F1-8844-A23D-F38C1AA632F1}" type="presOf" srcId="{D3A8E007-8514-9C47-B7BE-3EA452CB4D59}" destId="{A844082E-7332-0842-B371-CFAA763656CC}" srcOrd="0" destOrd="1" presId="urn:microsoft.com/office/officeart/2005/8/layout/list1"/>
    <dgm:cxn modelId="{08A1CF7B-B792-E14F-A3DC-118D7F1EBBA0}" type="presOf" srcId="{5770A95B-8888-458A-BEB5-FBEE2673E364}" destId="{C71CC352-6254-4242-A619-47DFAFAF104B}" srcOrd="0" destOrd="0" presId="urn:microsoft.com/office/officeart/2005/8/layout/list1"/>
    <dgm:cxn modelId="{CE6F5781-7074-8D41-8DE6-3EDCF5331B07}" type="presOf" srcId="{8DCBB000-849D-4422-ABD6-910328E8C540}" destId="{B7989688-BDA2-7543-9AF2-5900E5C2ACCF}" srcOrd="0" destOrd="0" presId="urn:microsoft.com/office/officeart/2005/8/layout/list1"/>
    <dgm:cxn modelId="{CF751A84-B94C-0547-B920-525C116CA787}" type="presOf" srcId="{8DCBB000-849D-4422-ABD6-910328E8C540}" destId="{60D76283-FD7D-D443-B906-067818C16193}" srcOrd="1" destOrd="0" presId="urn:microsoft.com/office/officeart/2005/8/layout/list1"/>
    <dgm:cxn modelId="{3B5D2084-2661-0449-A24E-14A9CCA9FCBD}" type="presOf" srcId="{0A398F00-A26F-4D06-BAEB-BEB7411CBB3B}" destId="{A07C13F4-8566-CA4E-A9BF-F2FAF882AE3C}" srcOrd="0" destOrd="0" presId="urn:microsoft.com/office/officeart/2005/8/layout/list1"/>
    <dgm:cxn modelId="{5A164584-A430-E846-836D-96BA45515FE0}" srcId="{0A398F00-A26F-4D06-BAEB-BEB7411CBB3B}" destId="{27F8F400-5B41-9E4A-BEDA-3F5EA8FA2C57}" srcOrd="1" destOrd="0" parTransId="{AD4E7F00-D467-594E-BC9C-2848286C021F}" sibTransId="{BA5CE17C-4418-A44A-870D-71E847F4E5A5}"/>
    <dgm:cxn modelId="{E4528385-4740-754E-A21C-5ADED902265D}" type="presOf" srcId="{27F8F400-5B41-9E4A-BEDA-3F5EA8FA2C57}" destId="{C71CC352-6254-4242-A619-47DFAFAF104B}" srcOrd="0" destOrd="2" presId="urn:microsoft.com/office/officeart/2005/8/layout/list1"/>
    <dgm:cxn modelId="{13C6CC85-FB5D-8744-9EB0-4595F3E0C044}" srcId="{3149FA7A-7123-45D1-B772-C157C3AB2113}" destId="{AD22C6D0-884B-3442-BAAF-45AFD2DAA9DB}" srcOrd="3" destOrd="0" parTransId="{D9B01ECB-CF85-564C-8541-F7A63EC521E6}" sibTransId="{045A1B6F-EF72-0D42-8162-F71DBD7D4164}"/>
    <dgm:cxn modelId="{157E3B8E-0635-B447-BFB2-528280ABCA38}" srcId="{5770A95B-8888-458A-BEB5-FBEE2673E364}" destId="{BEEE555A-1676-3B47-8FC7-C437EAE02057}" srcOrd="0" destOrd="0" parTransId="{77EA60A2-78D8-C34D-B802-4F0B1806CA88}" sibTransId="{AD7CB37A-F598-1245-BA63-E8D1E8DC7226}"/>
    <dgm:cxn modelId="{7E470995-7026-CD43-966E-3E966373C89A}" type="presOf" srcId="{7D382D92-F06F-44D6-86CB-CE9D28658104}" destId="{666402C9-31F3-9A44-B392-C7DE12629D09}" srcOrd="0" destOrd="0" presId="urn:microsoft.com/office/officeart/2005/8/layout/list1"/>
    <dgm:cxn modelId="{0206FB9B-41F3-D841-B795-F95B08015E13}" type="presOf" srcId="{0A398F00-A26F-4D06-BAEB-BEB7411CBB3B}" destId="{9E8F7776-25AA-5741-952A-1110B8F88512}" srcOrd="1" destOrd="0" presId="urn:microsoft.com/office/officeart/2005/8/layout/list1"/>
    <dgm:cxn modelId="{1EF22D9F-9E7A-974F-8A77-0FFC442A3314}" type="presOf" srcId="{CEBA1023-D5B3-0945-B867-E2CCB74F4AAC}" destId="{A844082E-7332-0842-B371-CFAA763656CC}" srcOrd="0" destOrd="0" presId="urn:microsoft.com/office/officeart/2005/8/layout/list1"/>
    <dgm:cxn modelId="{F1D5AFA0-AB47-444B-9F95-68E900C65278}" type="presOf" srcId="{AD22C6D0-884B-3442-BAAF-45AFD2DAA9DB}" destId="{82FA5160-6C16-2748-ACEF-4D2144EE5194}" srcOrd="1" destOrd="0" presId="urn:microsoft.com/office/officeart/2005/8/layout/list1"/>
    <dgm:cxn modelId="{4CF31AA2-3C71-0341-91EE-17EB70E100A7}" type="presOf" srcId="{0003AF82-4C6E-4AB8-849F-412596597F80}" destId="{39817EDE-9DA1-7445-AE8C-952C9564654F}" srcOrd="0" destOrd="0" presId="urn:microsoft.com/office/officeart/2005/8/layout/list1"/>
    <dgm:cxn modelId="{3A6300BC-E4A9-E747-AB96-E4EA75FAB05F}" type="presOf" srcId="{003CCC09-3D96-B24F-942B-979A0A901FE6}" destId="{C71CC352-6254-4242-A619-47DFAFAF104B}" srcOrd="0" destOrd="6" presId="urn:microsoft.com/office/officeart/2005/8/layout/list1"/>
    <dgm:cxn modelId="{484487C1-8630-A048-BC38-A3BFFE5AD731}" srcId="{0A398F00-A26F-4D06-BAEB-BEB7411CBB3B}" destId="{003CCC09-3D96-B24F-942B-979A0A901FE6}" srcOrd="3" destOrd="0" parTransId="{9ECC32D4-0E1A-6D4F-8BB3-E16D5060617B}" sibTransId="{A196CF0E-B6E4-4246-97A1-D3BE4CF7BD66}"/>
    <dgm:cxn modelId="{B3D3E6C9-6626-4B5E-A518-572C4B33B55A}" srcId="{0A398F00-A26F-4D06-BAEB-BEB7411CBB3B}" destId="{5770A95B-8888-458A-BEB5-FBEE2673E364}" srcOrd="0" destOrd="0" parTransId="{3E4D3171-EDC9-489F-B398-94F01E20D76F}" sibTransId="{EE07A8A4-7519-4B50-8AE1-5D1F9CF76260}"/>
    <dgm:cxn modelId="{24AD37DC-CB5E-AF4B-BC8E-9D08BBD6CB3B}" type="presOf" srcId="{AD22C6D0-884B-3442-BAAF-45AFD2DAA9DB}" destId="{19712424-84A9-9346-94D9-0D8BA4B1D9EB}" srcOrd="0" destOrd="0" presId="urn:microsoft.com/office/officeart/2005/8/layout/list1"/>
    <dgm:cxn modelId="{CEF705E3-69E5-4227-B225-C48A5C8BBE90}" srcId="{3149FA7A-7123-45D1-B772-C157C3AB2113}" destId="{8DCBB000-849D-4422-ABD6-910328E8C540}" srcOrd="0" destOrd="0" parTransId="{5E1BCCC0-5BD0-4239-9E09-650C9EA5BCF7}" sibTransId="{61737F1B-2216-40A5-8697-69A4446A49B8}"/>
    <dgm:cxn modelId="{441F13E7-E967-A346-8045-D6D864FE89CD}" type="presOf" srcId="{7D382D92-F06F-44D6-86CB-CE9D28658104}" destId="{91FF5B5C-CBBD-814C-B287-A9C54CB1C408}" srcOrd="1" destOrd="0" presId="urn:microsoft.com/office/officeart/2005/8/layout/list1"/>
    <dgm:cxn modelId="{D5372CED-6605-C54B-9804-5B4F968C6C1B}" type="presOf" srcId="{3149FA7A-7123-45D1-B772-C157C3AB2113}" destId="{411B2F35-ECB4-D54F-A050-32C9DE1D9783}" srcOrd="0" destOrd="0" presId="urn:microsoft.com/office/officeart/2005/8/layout/list1"/>
    <dgm:cxn modelId="{814D77F2-EC4A-2B44-A41B-0A59AD9A5949}" type="presOf" srcId="{BEEE555A-1676-3B47-8FC7-C437EAE02057}" destId="{C71CC352-6254-4242-A619-47DFAFAF104B}" srcOrd="0" destOrd="1" presId="urn:microsoft.com/office/officeart/2005/8/layout/list1"/>
    <dgm:cxn modelId="{BBC38BF8-F2C1-9B43-8264-1E7251816298}" type="presOf" srcId="{FA0FA752-3368-1742-B0E3-FF80AC5AD639}" destId="{C71CC352-6254-4242-A619-47DFAFAF104B}" srcOrd="0" destOrd="5" presId="urn:microsoft.com/office/officeart/2005/8/layout/list1"/>
    <dgm:cxn modelId="{2ED710FF-4C7A-0840-A93B-9C7FB98E052F}" srcId="{AD22C6D0-884B-3442-BAAF-45AFD2DAA9DB}" destId="{D3A8E007-8514-9C47-B7BE-3EA452CB4D59}" srcOrd="1" destOrd="0" parTransId="{E76027C0-0D2C-F741-A9EA-74785296C2D6}" sibTransId="{DFDE2D94-C923-4A41-8791-568B4B82658B}"/>
    <dgm:cxn modelId="{43815CD1-F4D7-244F-B102-D51DAEEED304}" type="presParOf" srcId="{411B2F35-ECB4-D54F-A050-32C9DE1D9783}" destId="{5491BEEC-B223-C346-AFEF-94C900F29886}" srcOrd="0" destOrd="0" presId="urn:microsoft.com/office/officeart/2005/8/layout/list1"/>
    <dgm:cxn modelId="{5E266853-8ADB-3B4E-A0EA-25002A10F1D5}" type="presParOf" srcId="{5491BEEC-B223-C346-AFEF-94C900F29886}" destId="{B7989688-BDA2-7543-9AF2-5900E5C2ACCF}" srcOrd="0" destOrd="0" presId="urn:microsoft.com/office/officeart/2005/8/layout/list1"/>
    <dgm:cxn modelId="{9CE64926-5566-B445-8F74-B2D7C7B2D7DB}" type="presParOf" srcId="{5491BEEC-B223-C346-AFEF-94C900F29886}" destId="{60D76283-FD7D-D443-B906-067818C16193}" srcOrd="1" destOrd="0" presId="urn:microsoft.com/office/officeart/2005/8/layout/list1"/>
    <dgm:cxn modelId="{14B8CF48-0D1C-B14D-8765-4D2571699571}" type="presParOf" srcId="{411B2F35-ECB4-D54F-A050-32C9DE1D9783}" destId="{BE638D4C-0787-6A4B-B3D1-5175B3C3ACAD}" srcOrd="1" destOrd="0" presId="urn:microsoft.com/office/officeart/2005/8/layout/list1"/>
    <dgm:cxn modelId="{5F4E4A5E-96DC-634B-8948-FD412A306259}" type="presParOf" srcId="{411B2F35-ECB4-D54F-A050-32C9DE1D9783}" destId="{0B123605-9131-D343-857A-A18195F8D67E}" srcOrd="2" destOrd="0" presId="urn:microsoft.com/office/officeart/2005/8/layout/list1"/>
    <dgm:cxn modelId="{1A2B03A4-6B5D-A945-8DFD-8AA3EE3FEEF1}" type="presParOf" srcId="{411B2F35-ECB4-D54F-A050-32C9DE1D9783}" destId="{25455C8B-073B-1049-9DF7-8D4D8AC39A97}" srcOrd="3" destOrd="0" presId="urn:microsoft.com/office/officeart/2005/8/layout/list1"/>
    <dgm:cxn modelId="{172D9C60-F838-BF40-84AC-77CEAB4FF8B2}" type="presParOf" srcId="{411B2F35-ECB4-D54F-A050-32C9DE1D9783}" destId="{55876768-B841-6945-B181-20B4F29A04D2}" srcOrd="4" destOrd="0" presId="urn:microsoft.com/office/officeart/2005/8/layout/list1"/>
    <dgm:cxn modelId="{9B57DD7F-B808-2845-9EBD-E9FB2614234D}" type="presParOf" srcId="{55876768-B841-6945-B181-20B4F29A04D2}" destId="{A07C13F4-8566-CA4E-A9BF-F2FAF882AE3C}" srcOrd="0" destOrd="0" presId="urn:microsoft.com/office/officeart/2005/8/layout/list1"/>
    <dgm:cxn modelId="{EE743B9B-0B65-604D-8C5D-F0FEEA2A3BFB}" type="presParOf" srcId="{55876768-B841-6945-B181-20B4F29A04D2}" destId="{9E8F7776-25AA-5741-952A-1110B8F88512}" srcOrd="1" destOrd="0" presId="urn:microsoft.com/office/officeart/2005/8/layout/list1"/>
    <dgm:cxn modelId="{B878E211-3E4F-1F48-82F1-E5F65CC276D8}" type="presParOf" srcId="{411B2F35-ECB4-D54F-A050-32C9DE1D9783}" destId="{1A09A723-CF04-E34F-9482-D79C9164FBBC}" srcOrd="5" destOrd="0" presId="urn:microsoft.com/office/officeart/2005/8/layout/list1"/>
    <dgm:cxn modelId="{0A6264EE-08C4-494D-B96E-A1EC1B450BF6}" type="presParOf" srcId="{411B2F35-ECB4-D54F-A050-32C9DE1D9783}" destId="{C71CC352-6254-4242-A619-47DFAFAF104B}" srcOrd="6" destOrd="0" presId="urn:microsoft.com/office/officeart/2005/8/layout/list1"/>
    <dgm:cxn modelId="{CF88C2BE-07C9-EB4B-91D9-22426F115D4F}" type="presParOf" srcId="{411B2F35-ECB4-D54F-A050-32C9DE1D9783}" destId="{54E00926-6DF4-1047-8B53-AF4EDC0284CB}" srcOrd="7" destOrd="0" presId="urn:microsoft.com/office/officeart/2005/8/layout/list1"/>
    <dgm:cxn modelId="{CF00F226-09A7-2149-9861-7F1179138E4C}" type="presParOf" srcId="{411B2F35-ECB4-D54F-A050-32C9DE1D9783}" destId="{2F08CEF9-FC6A-884B-A517-35FA6C9E9618}" srcOrd="8" destOrd="0" presId="urn:microsoft.com/office/officeart/2005/8/layout/list1"/>
    <dgm:cxn modelId="{F5406BFD-C60A-224F-BE2C-00B6506494DB}" type="presParOf" srcId="{2F08CEF9-FC6A-884B-A517-35FA6C9E9618}" destId="{666402C9-31F3-9A44-B392-C7DE12629D09}" srcOrd="0" destOrd="0" presId="urn:microsoft.com/office/officeart/2005/8/layout/list1"/>
    <dgm:cxn modelId="{D573644C-11CC-8F49-9E7E-482AF6E2258F}" type="presParOf" srcId="{2F08CEF9-FC6A-884B-A517-35FA6C9E9618}" destId="{91FF5B5C-CBBD-814C-B287-A9C54CB1C408}" srcOrd="1" destOrd="0" presId="urn:microsoft.com/office/officeart/2005/8/layout/list1"/>
    <dgm:cxn modelId="{11DF3671-3B6E-4240-93F6-1B1A251652A1}" type="presParOf" srcId="{411B2F35-ECB4-D54F-A050-32C9DE1D9783}" destId="{70C6F13F-E471-A645-BEE1-65210F4A5629}" srcOrd="9" destOrd="0" presId="urn:microsoft.com/office/officeart/2005/8/layout/list1"/>
    <dgm:cxn modelId="{2D8E0E57-2A05-B042-A0D0-78AB1CA25FD0}" type="presParOf" srcId="{411B2F35-ECB4-D54F-A050-32C9DE1D9783}" destId="{39817EDE-9DA1-7445-AE8C-952C9564654F}" srcOrd="10" destOrd="0" presId="urn:microsoft.com/office/officeart/2005/8/layout/list1"/>
    <dgm:cxn modelId="{A8ABBBE3-68D0-1C42-B70D-E3044758B746}" type="presParOf" srcId="{411B2F35-ECB4-D54F-A050-32C9DE1D9783}" destId="{F2B619E9-DC6B-8347-926A-6B7C520FEF23}" srcOrd="11" destOrd="0" presId="urn:microsoft.com/office/officeart/2005/8/layout/list1"/>
    <dgm:cxn modelId="{FFD4E46B-DE98-B444-B2B0-FF1C5757802F}" type="presParOf" srcId="{411B2F35-ECB4-D54F-A050-32C9DE1D9783}" destId="{7ACE41E6-2648-A241-96E8-71F8091508A0}" srcOrd="12" destOrd="0" presId="urn:microsoft.com/office/officeart/2005/8/layout/list1"/>
    <dgm:cxn modelId="{59953851-C1A4-4B43-A5A6-FC9AA24B472F}" type="presParOf" srcId="{7ACE41E6-2648-A241-96E8-71F8091508A0}" destId="{19712424-84A9-9346-94D9-0D8BA4B1D9EB}" srcOrd="0" destOrd="0" presId="urn:microsoft.com/office/officeart/2005/8/layout/list1"/>
    <dgm:cxn modelId="{2ECCCA45-0DD8-EB42-A594-91814327E8F5}" type="presParOf" srcId="{7ACE41E6-2648-A241-96E8-71F8091508A0}" destId="{82FA5160-6C16-2748-ACEF-4D2144EE5194}" srcOrd="1" destOrd="0" presId="urn:microsoft.com/office/officeart/2005/8/layout/list1"/>
    <dgm:cxn modelId="{BCABA8FB-165C-BE43-BDEF-414539427B35}" type="presParOf" srcId="{411B2F35-ECB4-D54F-A050-32C9DE1D9783}" destId="{6B4A425E-F3EC-7546-8AFA-09F6DAFAA262}" srcOrd="13" destOrd="0" presId="urn:microsoft.com/office/officeart/2005/8/layout/list1"/>
    <dgm:cxn modelId="{EEEABAE1-F6C4-CC4C-B85D-737C52FB2FEB}" type="presParOf" srcId="{411B2F35-ECB4-D54F-A050-32C9DE1D9783}" destId="{A844082E-7332-0842-B371-CFAA763656CC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0159A6-6D3B-4134-9A7F-844631ED1CD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0A61932F-E935-4322-9C45-83BC21271D32}">
      <dgm:prSet/>
      <dgm:spPr/>
      <dgm:t>
        <a:bodyPr/>
        <a:lstStyle/>
        <a:p>
          <a:r>
            <a:rPr lang="en-US" dirty="0"/>
            <a:t>Code Review of Scraping</a:t>
          </a:r>
        </a:p>
      </dgm:t>
    </dgm:pt>
    <dgm:pt modelId="{DC896C11-CC80-43A2-BE6B-73EF74073496}" type="parTrans" cxnId="{C061C249-3263-4EC4-9267-18ECE26E382B}">
      <dgm:prSet/>
      <dgm:spPr/>
      <dgm:t>
        <a:bodyPr/>
        <a:lstStyle/>
        <a:p>
          <a:endParaRPr lang="en-US"/>
        </a:p>
      </dgm:t>
    </dgm:pt>
    <dgm:pt modelId="{931F9FF7-A742-43D4-8540-53ABD7B48881}" type="sibTrans" cxnId="{C061C249-3263-4EC4-9267-18ECE26E382B}">
      <dgm:prSet/>
      <dgm:spPr/>
      <dgm:t>
        <a:bodyPr/>
        <a:lstStyle/>
        <a:p>
          <a:endParaRPr lang="en-US"/>
        </a:p>
      </dgm:t>
    </dgm:pt>
    <dgm:pt modelId="{2653CA1E-DEBC-4E71-987E-B1D41DF8DEE8}">
      <dgm:prSet/>
      <dgm:spPr/>
      <dgm:t>
        <a:bodyPr/>
        <a:lstStyle/>
        <a:p>
          <a:r>
            <a:rPr lang="en-US" dirty="0"/>
            <a:t>Data supplementation </a:t>
          </a:r>
        </a:p>
      </dgm:t>
    </dgm:pt>
    <dgm:pt modelId="{6727D268-22EA-4EBC-8F90-7FAE04481789}" type="parTrans" cxnId="{65D7687A-7566-477B-AD8F-6656D9775D14}">
      <dgm:prSet/>
      <dgm:spPr/>
      <dgm:t>
        <a:bodyPr/>
        <a:lstStyle/>
        <a:p>
          <a:endParaRPr lang="en-US"/>
        </a:p>
      </dgm:t>
    </dgm:pt>
    <dgm:pt modelId="{D5C4D745-1860-4A91-AD5D-8E0BD21EF44D}" type="sibTrans" cxnId="{65D7687A-7566-477B-AD8F-6656D9775D14}">
      <dgm:prSet/>
      <dgm:spPr/>
      <dgm:t>
        <a:bodyPr/>
        <a:lstStyle/>
        <a:p>
          <a:endParaRPr lang="en-US"/>
        </a:p>
      </dgm:t>
    </dgm:pt>
    <dgm:pt modelId="{1943FB58-B536-4AF4-A3E0-0CF36ADE083D}">
      <dgm:prSet/>
      <dgm:spPr/>
      <dgm:t>
        <a:bodyPr/>
        <a:lstStyle/>
        <a:p>
          <a:r>
            <a:rPr lang="en-US" dirty="0"/>
            <a:t>Machine Learning Model</a:t>
          </a:r>
        </a:p>
      </dgm:t>
    </dgm:pt>
    <dgm:pt modelId="{74934A8B-229D-4B89-BF0E-EA030E97D3B8}" type="parTrans" cxnId="{19CE197C-95A4-46A1-9EAC-3E6161DC3CA7}">
      <dgm:prSet/>
      <dgm:spPr/>
      <dgm:t>
        <a:bodyPr/>
        <a:lstStyle/>
        <a:p>
          <a:endParaRPr lang="en-US"/>
        </a:p>
      </dgm:t>
    </dgm:pt>
    <dgm:pt modelId="{5838D731-A77F-4F38-B62A-B530621D79CF}" type="sibTrans" cxnId="{19CE197C-95A4-46A1-9EAC-3E6161DC3CA7}">
      <dgm:prSet/>
      <dgm:spPr/>
      <dgm:t>
        <a:bodyPr/>
        <a:lstStyle/>
        <a:p>
          <a:endParaRPr lang="en-US"/>
        </a:p>
      </dgm:t>
    </dgm:pt>
    <dgm:pt modelId="{1895A2C0-3765-439A-A8E9-9CA5AE21EC60}">
      <dgm:prSet/>
      <dgm:spPr/>
      <dgm:t>
        <a:bodyPr/>
        <a:lstStyle/>
        <a:p>
          <a:r>
            <a:rPr lang="en-US" dirty="0"/>
            <a:t>Analysis of Results using Tableau</a:t>
          </a:r>
        </a:p>
      </dgm:t>
    </dgm:pt>
    <dgm:pt modelId="{00B50522-F5A8-49D6-BAA0-047E1B0F65C6}" type="parTrans" cxnId="{E2C9FF85-BCA5-4D21-83A3-6F4DF54DEF17}">
      <dgm:prSet/>
      <dgm:spPr/>
      <dgm:t>
        <a:bodyPr/>
        <a:lstStyle/>
        <a:p>
          <a:endParaRPr lang="en-US"/>
        </a:p>
      </dgm:t>
    </dgm:pt>
    <dgm:pt modelId="{2EDC8D8F-923B-4AF1-969B-5A5B493A5643}" type="sibTrans" cxnId="{E2C9FF85-BCA5-4D21-83A3-6F4DF54DEF17}">
      <dgm:prSet/>
      <dgm:spPr/>
      <dgm:t>
        <a:bodyPr/>
        <a:lstStyle/>
        <a:p>
          <a:endParaRPr lang="en-US"/>
        </a:p>
      </dgm:t>
    </dgm:pt>
    <dgm:pt modelId="{26C76D53-353A-4C60-A8A2-D672B020ED48}" type="pres">
      <dgm:prSet presAssocID="{E70159A6-6D3B-4134-9A7F-844631ED1CD5}" presName="root" presStyleCnt="0">
        <dgm:presLayoutVars>
          <dgm:dir/>
          <dgm:resizeHandles val="exact"/>
        </dgm:presLayoutVars>
      </dgm:prSet>
      <dgm:spPr/>
    </dgm:pt>
    <dgm:pt modelId="{9C4C1313-F018-4867-AFD4-E6B7D5082DEC}" type="pres">
      <dgm:prSet presAssocID="{0A61932F-E935-4322-9C45-83BC21271D32}" presName="compNode" presStyleCnt="0"/>
      <dgm:spPr/>
    </dgm:pt>
    <dgm:pt modelId="{2610350C-C7AF-4EE7-AC0A-EAA8A39E4F52}" type="pres">
      <dgm:prSet presAssocID="{0A61932F-E935-4322-9C45-83BC21271D32}" presName="bgRect" presStyleLbl="bgShp" presStyleIdx="0" presStyleCnt="4"/>
      <dgm:spPr/>
    </dgm:pt>
    <dgm:pt modelId="{B5E6A9D7-84FD-4965-B8ED-221A025A1DAD}" type="pres">
      <dgm:prSet presAssocID="{0A61932F-E935-4322-9C45-83BC21271D3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A0BAEEB2-378F-4571-94F3-D306DCFED92F}" type="pres">
      <dgm:prSet presAssocID="{0A61932F-E935-4322-9C45-83BC21271D32}" presName="spaceRect" presStyleCnt="0"/>
      <dgm:spPr/>
    </dgm:pt>
    <dgm:pt modelId="{4EFBB937-C617-44D6-A453-6B0D7B23393F}" type="pres">
      <dgm:prSet presAssocID="{0A61932F-E935-4322-9C45-83BC21271D32}" presName="parTx" presStyleLbl="revTx" presStyleIdx="0" presStyleCnt="4">
        <dgm:presLayoutVars>
          <dgm:chMax val="0"/>
          <dgm:chPref val="0"/>
        </dgm:presLayoutVars>
      </dgm:prSet>
      <dgm:spPr/>
    </dgm:pt>
    <dgm:pt modelId="{03F6B70A-1270-4B65-A906-D13C7EBA5A7D}" type="pres">
      <dgm:prSet presAssocID="{931F9FF7-A742-43D4-8540-53ABD7B48881}" presName="sibTrans" presStyleCnt="0"/>
      <dgm:spPr/>
    </dgm:pt>
    <dgm:pt modelId="{D0FC2F24-3476-46EB-933A-410BD8703518}" type="pres">
      <dgm:prSet presAssocID="{2653CA1E-DEBC-4E71-987E-B1D41DF8DEE8}" presName="compNode" presStyleCnt="0"/>
      <dgm:spPr/>
    </dgm:pt>
    <dgm:pt modelId="{576E6681-4538-46CB-A85E-A501B64AA4F7}" type="pres">
      <dgm:prSet presAssocID="{2653CA1E-DEBC-4E71-987E-B1D41DF8DEE8}" presName="bgRect" presStyleLbl="bgShp" presStyleIdx="1" presStyleCnt="4"/>
      <dgm:spPr/>
    </dgm:pt>
    <dgm:pt modelId="{2A2D3A2F-ABCF-43D9-A9CE-5EFAB2AB1914}" type="pres">
      <dgm:prSet presAssocID="{2653CA1E-DEBC-4E71-987E-B1D41DF8DEE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lette"/>
        </a:ext>
      </dgm:extLst>
    </dgm:pt>
    <dgm:pt modelId="{8E39FBA6-651A-4A05-9200-5CC86FF1ABB3}" type="pres">
      <dgm:prSet presAssocID="{2653CA1E-DEBC-4E71-987E-B1D41DF8DEE8}" presName="spaceRect" presStyleCnt="0"/>
      <dgm:spPr/>
    </dgm:pt>
    <dgm:pt modelId="{27DEAE2A-E09E-427D-8E01-67330A1E1145}" type="pres">
      <dgm:prSet presAssocID="{2653CA1E-DEBC-4E71-987E-B1D41DF8DEE8}" presName="parTx" presStyleLbl="revTx" presStyleIdx="1" presStyleCnt="4">
        <dgm:presLayoutVars>
          <dgm:chMax val="0"/>
          <dgm:chPref val="0"/>
        </dgm:presLayoutVars>
      </dgm:prSet>
      <dgm:spPr/>
    </dgm:pt>
    <dgm:pt modelId="{97F7CDE4-5A9E-4E7A-929C-3F9B9A50ED48}" type="pres">
      <dgm:prSet presAssocID="{D5C4D745-1860-4A91-AD5D-8E0BD21EF44D}" presName="sibTrans" presStyleCnt="0"/>
      <dgm:spPr/>
    </dgm:pt>
    <dgm:pt modelId="{3200936E-E412-4219-B907-80496EC96361}" type="pres">
      <dgm:prSet presAssocID="{1943FB58-B536-4AF4-A3E0-0CF36ADE083D}" presName="compNode" presStyleCnt="0"/>
      <dgm:spPr/>
    </dgm:pt>
    <dgm:pt modelId="{10C21544-E43B-4AFD-A1EB-F0F4BAA78FA5}" type="pres">
      <dgm:prSet presAssocID="{1943FB58-B536-4AF4-A3E0-0CF36ADE083D}" presName="bgRect" presStyleLbl="bgShp" presStyleIdx="2" presStyleCnt="4"/>
      <dgm:spPr/>
    </dgm:pt>
    <dgm:pt modelId="{B9CC7881-3BBB-4171-8033-8CF6D766CADE}" type="pres">
      <dgm:prSet presAssocID="{1943FB58-B536-4AF4-A3E0-0CF36ADE083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CE73D0D-40AC-4242-B4EC-AAAF31854B43}" type="pres">
      <dgm:prSet presAssocID="{1943FB58-B536-4AF4-A3E0-0CF36ADE083D}" presName="spaceRect" presStyleCnt="0"/>
      <dgm:spPr/>
    </dgm:pt>
    <dgm:pt modelId="{0413E0E7-D6F4-442A-BB2A-1E0ADBCC2CCE}" type="pres">
      <dgm:prSet presAssocID="{1943FB58-B536-4AF4-A3E0-0CF36ADE083D}" presName="parTx" presStyleLbl="revTx" presStyleIdx="2" presStyleCnt="4">
        <dgm:presLayoutVars>
          <dgm:chMax val="0"/>
          <dgm:chPref val="0"/>
        </dgm:presLayoutVars>
      </dgm:prSet>
      <dgm:spPr/>
    </dgm:pt>
    <dgm:pt modelId="{4FAFF93F-0687-48F4-9701-34F1DE5DF8E5}" type="pres">
      <dgm:prSet presAssocID="{5838D731-A77F-4F38-B62A-B530621D79CF}" presName="sibTrans" presStyleCnt="0"/>
      <dgm:spPr/>
    </dgm:pt>
    <dgm:pt modelId="{BAB1BAAE-35B0-494C-BDCE-64F73F538271}" type="pres">
      <dgm:prSet presAssocID="{1895A2C0-3765-439A-A8E9-9CA5AE21EC60}" presName="compNode" presStyleCnt="0"/>
      <dgm:spPr/>
    </dgm:pt>
    <dgm:pt modelId="{BE3D0955-2100-4CEA-A980-B799668C8286}" type="pres">
      <dgm:prSet presAssocID="{1895A2C0-3765-439A-A8E9-9CA5AE21EC60}" presName="bgRect" presStyleLbl="bgShp" presStyleIdx="3" presStyleCnt="4"/>
      <dgm:spPr/>
    </dgm:pt>
    <dgm:pt modelId="{78C61B5B-D159-4CC8-9EE3-424C158E65F6}" type="pres">
      <dgm:prSet presAssocID="{1895A2C0-3765-439A-A8E9-9CA5AE21EC6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79A3DBF6-AB2D-42C0-9FD8-1DC4025576B3}" type="pres">
      <dgm:prSet presAssocID="{1895A2C0-3765-439A-A8E9-9CA5AE21EC60}" presName="spaceRect" presStyleCnt="0"/>
      <dgm:spPr/>
    </dgm:pt>
    <dgm:pt modelId="{6FC9F0D9-022B-425F-8999-FBC02682EDF2}" type="pres">
      <dgm:prSet presAssocID="{1895A2C0-3765-439A-A8E9-9CA5AE21EC60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C061C249-3263-4EC4-9267-18ECE26E382B}" srcId="{E70159A6-6D3B-4134-9A7F-844631ED1CD5}" destId="{0A61932F-E935-4322-9C45-83BC21271D32}" srcOrd="0" destOrd="0" parTransId="{DC896C11-CC80-43A2-BE6B-73EF74073496}" sibTransId="{931F9FF7-A742-43D4-8540-53ABD7B48881}"/>
    <dgm:cxn modelId="{75357A61-C81A-40A9-82A7-F51E6CE68BA8}" type="presOf" srcId="{0A61932F-E935-4322-9C45-83BC21271D32}" destId="{4EFBB937-C617-44D6-A453-6B0D7B23393F}" srcOrd="0" destOrd="0" presId="urn:microsoft.com/office/officeart/2018/2/layout/IconVerticalSolidList"/>
    <dgm:cxn modelId="{65D7687A-7566-477B-AD8F-6656D9775D14}" srcId="{E70159A6-6D3B-4134-9A7F-844631ED1CD5}" destId="{2653CA1E-DEBC-4E71-987E-B1D41DF8DEE8}" srcOrd="1" destOrd="0" parTransId="{6727D268-22EA-4EBC-8F90-7FAE04481789}" sibTransId="{D5C4D745-1860-4A91-AD5D-8E0BD21EF44D}"/>
    <dgm:cxn modelId="{19CE197C-95A4-46A1-9EAC-3E6161DC3CA7}" srcId="{E70159A6-6D3B-4134-9A7F-844631ED1CD5}" destId="{1943FB58-B536-4AF4-A3E0-0CF36ADE083D}" srcOrd="2" destOrd="0" parTransId="{74934A8B-229D-4B89-BF0E-EA030E97D3B8}" sibTransId="{5838D731-A77F-4F38-B62A-B530621D79CF}"/>
    <dgm:cxn modelId="{E2C9FF85-BCA5-4D21-83A3-6F4DF54DEF17}" srcId="{E70159A6-6D3B-4134-9A7F-844631ED1CD5}" destId="{1895A2C0-3765-439A-A8E9-9CA5AE21EC60}" srcOrd="3" destOrd="0" parTransId="{00B50522-F5A8-49D6-BAA0-047E1B0F65C6}" sibTransId="{2EDC8D8F-923B-4AF1-969B-5A5B493A5643}"/>
    <dgm:cxn modelId="{E3E6EB9B-4647-4DD5-9B53-90952005129F}" type="presOf" srcId="{E70159A6-6D3B-4134-9A7F-844631ED1CD5}" destId="{26C76D53-353A-4C60-A8A2-D672B020ED48}" srcOrd="0" destOrd="0" presId="urn:microsoft.com/office/officeart/2018/2/layout/IconVerticalSolidList"/>
    <dgm:cxn modelId="{BA1838A4-32DC-41E2-8FD1-69B55C64D59B}" type="presOf" srcId="{1943FB58-B536-4AF4-A3E0-0CF36ADE083D}" destId="{0413E0E7-D6F4-442A-BB2A-1E0ADBCC2CCE}" srcOrd="0" destOrd="0" presId="urn:microsoft.com/office/officeart/2018/2/layout/IconVerticalSolidList"/>
    <dgm:cxn modelId="{EDCA6ED4-C824-4BC8-B0CA-02530909567C}" type="presOf" srcId="{1895A2C0-3765-439A-A8E9-9CA5AE21EC60}" destId="{6FC9F0D9-022B-425F-8999-FBC02682EDF2}" srcOrd="0" destOrd="0" presId="urn:microsoft.com/office/officeart/2018/2/layout/IconVerticalSolidList"/>
    <dgm:cxn modelId="{A7F6EBD8-2939-4114-90B3-E093A6255D06}" type="presOf" srcId="{2653CA1E-DEBC-4E71-987E-B1D41DF8DEE8}" destId="{27DEAE2A-E09E-427D-8E01-67330A1E1145}" srcOrd="0" destOrd="0" presId="urn:microsoft.com/office/officeart/2018/2/layout/IconVerticalSolidList"/>
    <dgm:cxn modelId="{50923000-B374-4465-B98E-DA7B1E456783}" type="presParOf" srcId="{26C76D53-353A-4C60-A8A2-D672B020ED48}" destId="{9C4C1313-F018-4867-AFD4-E6B7D5082DEC}" srcOrd="0" destOrd="0" presId="urn:microsoft.com/office/officeart/2018/2/layout/IconVerticalSolidList"/>
    <dgm:cxn modelId="{256D59B7-D72C-4A04-AE76-CAD3FD93042B}" type="presParOf" srcId="{9C4C1313-F018-4867-AFD4-E6B7D5082DEC}" destId="{2610350C-C7AF-4EE7-AC0A-EAA8A39E4F52}" srcOrd="0" destOrd="0" presId="urn:microsoft.com/office/officeart/2018/2/layout/IconVerticalSolidList"/>
    <dgm:cxn modelId="{FAA95A2C-97AA-4F02-BC9A-05715EBDC3A9}" type="presParOf" srcId="{9C4C1313-F018-4867-AFD4-E6B7D5082DEC}" destId="{B5E6A9D7-84FD-4965-B8ED-221A025A1DAD}" srcOrd="1" destOrd="0" presId="urn:microsoft.com/office/officeart/2018/2/layout/IconVerticalSolidList"/>
    <dgm:cxn modelId="{949D9D2B-4CFF-4888-80D6-FFF10873978B}" type="presParOf" srcId="{9C4C1313-F018-4867-AFD4-E6B7D5082DEC}" destId="{A0BAEEB2-378F-4571-94F3-D306DCFED92F}" srcOrd="2" destOrd="0" presId="urn:microsoft.com/office/officeart/2018/2/layout/IconVerticalSolidList"/>
    <dgm:cxn modelId="{AB7D1EE9-65C5-4066-981B-D71BA18E48D9}" type="presParOf" srcId="{9C4C1313-F018-4867-AFD4-E6B7D5082DEC}" destId="{4EFBB937-C617-44D6-A453-6B0D7B23393F}" srcOrd="3" destOrd="0" presId="urn:microsoft.com/office/officeart/2018/2/layout/IconVerticalSolidList"/>
    <dgm:cxn modelId="{CB308133-C055-490E-8C18-10C1101B2D34}" type="presParOf" srcId="{26C76D53-353A-4C60-A8A2-D672B020ED48}" destId="{03F6B70A-1270-4B65-A906-D13C7EBA5A7D}" srcOrd="1" destOrd="0" presId="urn:microsoft.com/office/officeart/2018/2/layout/IconVerticalSolidList"/>
    <dgm:cxn modelId="{0CFC219B-B492-45D4-8F9A-4E06E981EB03}" type="presParOf" srcId="{26C76D53-353A-4C60-A8A2-D672B020ED48}" destId="{D0FC2F24-3476-46EB-933A-410BD8703518}" srcOrd="2" destOrd="0" presId="urn:microsoft.com/office/officeart/2018/2/layout/IconVerticalSolidList"/>
    <dgm:cxn modelId="{9BFD7972-3C5B-4CC4-AB89-D53556423E09}" type="presParOf" srcId="{D0FC2F24-3476-46EB-933A-410BD8703518}" destId="{576E6681-4538-46CB-A85E-A501B64AA4F7}" srcOrd="0" destOrd="0" presId="urn:microsoft.com/office/officeart/2018/2/layout/IconVerticalSolidList"/>
    <dgm:cxn modelId="{B0AF93D3-4146-4BA1-A01B-CFA950453379}" type="presParOf" srcId="{D0FC2F24-3476-46EB-933A-410BD8703518}" destId="{2A2D3A2F-ABCF-43D9-A9CE-5EFAB2AB1914}" srcOrd="1" destOrd="0" presId="urn:microsoft.com/office/officeart/2018/2/layout/IconVerticalSolidList"/>
    <dgm:cxn modelId="{A2C6F314-331D-4EF7-BFC9-F2B702C9503D}" type="presParOf" srcId="{D0FC2F24-3476-46EB-933A-410BD8703518}" destId="{8E39FBA6-651A-4A05-9200-5CC86FF1ABB3}" srcOrd="2" destOrd="0" presId="urn:microsoft.com/office/officeart/2018/2/layout/IconVerticalSolidList"/>
    <dgm:cxn modelId="{B61F39BE-0FF3-4C7E-8E39-B48A75CB5F0B}" type="presParOf" srcId="{D0FC2F24-3476-46EB-933A-410BD8703518}" destId="{27DEAE2A-E09E-427D-8E01-67330A1E1145}" srcOrd="3" destOrd="0" presId="urn:microsoft.com/office/officeart/2018/2/layout/IconVerticalSolidList"/>
    <dgm:cxn modelId="{6D5FCA9E-0885-4709-B9CF-E29A2C37DACE}" type="presParOf" srcId="{26C76D53-353A-4C60-A8A2-D672B020ED48}" destId="{97F7CDE4-5A9E-4E7A-929C-3F9B9A50ED48}" srcOrd="3" destOrd="0" presId="urn:microsoft.com/office/officeart/2018/2/layout/IconVerticalSolidList"/>
    <dgm:cxn modelId="{632C358E-D93F-45EC-A422-1B73EB16522C}" type="presParOf" srcId="{26C76D53-353A-4C60-A8A2-D672B020ED48}" destId="{3200936E-E412-4219-B907-80496EC96361}" srcOrd="4" destOrd="0" presId="urn:microsoft.com/office/officeart/2018/2/layout/IconVerticalSolidList"/>
    <dgm:cxn modelId="{E3799A06-607F-4758-AE56-4957024601F5}" type="presParOf" srcId="{3200936E-E412-4219-B907-80496EC96361}" destId="{10C21544-E43B-4AFD-A1EB-F0F4BAA78FA5}" srcOrd="0" destOrd="0" presId="urn:microsoft.com/office/officeart/2018/2/layout/IconVerticalSolidList"/>
    <dgm:cxn modelId="{02BD6DD0-2333-42C7-9118-CCC77DECC9CB}" type="presParOf" srcId="{3200936E-E412-4219-B907-80496EC96361}" destId="{B9CC7881-3BBB-4171-8033-8CF6D766CADE}" srcOrd="1" destOrd="0" presId="urn:microsoft.com/office/officeart/2018/2/layout/IconVerticalSolidList"/>
    <dgm:cxn modelId="{92D3E6BB-DE92-4496-92EF-37E9D6D472CB}" type="presParOf" srcId="{3200936E-E412-4219-B907-80496EC96361}" destId="{DCE73D0D-40AC-4242-B4EC-AAAF31854B43}" srcOrd="2" destOrd="0" presId="urn:microsoft.com/office/officeart/2018/2/layout/IconVerticalSolidList"/>
    <dgm:cxn modelId="{0A3DB6DC-3A7F-4477-A318-241CD042479B}" type="presParOf" srcId="{3200936E-E412-4219-B907-80496EC96361}" destId="{0413E0E7-D6F4-442A-BB2A-1E0ADBCC2CCE}" srcOrd="3" destOrd="0" presId="urn:microsoft.com/office/officeart/2018/2/layout/IconVerticalSolidList"/>
    <dgm:cxn modelId="{EFB3029E-CCA4-4A58-BCE9-6E393A858A2D}" type="presParOf" srcId="{26C76D53-353A-4C60-A8A2-D672B020ED48}" destId="{4FAFF93F-0687-48F4-9701-34F1DE5DF8E5}" srcOrd="5" destOrd="0" presId="urn:microsoft.com/office/officeart/2018/2/layout/IconVerticalSolidList"/>
    <dgm:cxn modelId="{9A7FBF52-283E-47CF-9B36-9E7B51CBB139}" type="presParOf" srcId="{26C76D53-353A-4C60-A8A2-D672B020ED48}" destId="{BAB1BAAE-35B0-494C-BDCE-64F73F538271}" srcOrd="6" destOrd="0" presId="urn:microsoft.com/office/officeart/2018/2/layout/IconVerticalSolidList"/>
    <dgm:cxn modelId="{6DA18A02-38DB-4CC1-8023-33DA32754C87}" type="presParOf" srcId="{BAB1BAAE-35B0-494C-BDCE-64F73F538271}" destId="{BE3D0955-2100-4CEA-A980-B799668C8286}" srcOrd="0" destOrd="0" presId="urn:microsoft.com/office/officeart/2018/2/layout/IconVerticalSolidList"/>
    <dgm:cxn modelId="{BF8D32C5-09BF-4660-BF61-54B51A478600}" type="presParOf" srcId="{BAB1BAAE-35B0-494C-BDCE-64F73F538271}" destId="{78C61B5B-D159-4CC8-9EE3-424C158E65F6}" srcOrd="1" destOrd="0" presId="urn:microsoft.com/office/officeart/2018/2/layout/IconVerticalSolidList"/>
    <dgm:cxn modelId="{B6EB16FB-E6F2-457F-94B2-43DDCD34523C}" type="presParOf" srcId="{BAB1BAAE-35B0-494C-BDCE-64F73F538271}" destId="{79A3DBF6-AB2D-42C0-9FD8-1DC4025576B3}" srcOrd="2" destOrd="0" presId="urn:microsoft.com/office/officeart/2018/2/layout/IconVerticalSolidList"/>
    <dgm:cxn modelId="{FF366199-1A5B-468B-93B2-DA7F5CD35FBE}" type="presParOf" srcId="{BAB1BAAE-35B0-494C-BDCE-64F73F538271}" destId="{6FC9F0D9-022B-425F-8999-FBC02682EDF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123605-9131-D343-857A-A18195F8D67E}">
      <dsp:nvSpPr>
        <dsp:cNvPr id="0" name=""/>
        <dsp:cNvSpPr/>
      </dsp:nvSpPr>
      <dsp:spPr>
        <a:xfrm>
          <a:off x="0" y="463361"/>
          <a:ext cx="7728267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9799" tIns="291592" rIns="599799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Scraped information included:  name, username, bio, location, URL link, join date and time, # of tweets, # of followers, # of accounts following, # of likes, # of media (images), whether account is private or public, and profile picture</a:t>
          </a:r>
        </a:p>
      </dsp:txBody>
      <dsp:txXfrm>
        <a:off x="0" y="463361"/>
        <a:ext cx="7728267" cy="992250"/>
      </dsp:txXfrm>
    </dsp:sp>
    <dsp:sp modelId="{60D76283-FD7D-D443-B906-067818C16193}">
      <dsp:nvSpPr>
        <dsp:cNvPr id="0" name=""/>
        <dsp:cNvSpPr/>
      </dsp:nvSpPr>
      <dsp:spPr>
        <a:xfrm>
          <a:off x="386413" y="256721"/>
          <a:ext cx="5409786" cy="4132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4477" tIns="0" rIns="204477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1: Scrape OnDeck’s Account to obtain information about it’s 11.6k followers</a:t>
          </a:r>
        </a:p>
      </dsp:txBody>
      <dsp:txXfrm>
        <a:off x="406588" y="276896"/>
        <a:ext cx="5369436" cy="372930"/>
      </dsp:txXfrm>
    </dsp:sp>
    <dsp:sp modelId="{C71CC352-6254-4242-A619-47DFAFAF104B}">
      <dsp:nvSpPr>
        <dsp:cNvPr id="0" name=""/>
        <dsp:cNvSpPr/>
      </dsp:nvSpPr>
      <dsp:spPr>
        <a:xfrm>
          <a:off x="0" y="1737851"/>
          <a:ext cx="7728267" cy="1984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651485"/>
              <a:satOff val="-10511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9799" tIns="291592" rIns="599799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Facial_recognition library to identify if there is a face in the profile picture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there is a face, most likely an individual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Pillow – a Python Image Library (PIL) to count the number of colors in the profile picture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Logos have significantly less colors than profile pictures with faces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Added Followers vs Following Ratio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Businesses tend to have more followers than accounts it follows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Added URL Detection column – businesses tend to have a website</a:t>
          </a:r>
        </a:p>
      </dsp:txBody>
      <dsp:txXfrm>
        <a:off x="0" y="1737851"/>
        <a:ext cx="7728267" cy="1984500"/>
      </dsp:txXfrm>
    </dsp:sp>
    <dsp:sp modelId="{9E8F7776-25AA-5741-952A-1110B8F88512}">
      <dsp:nvSpPr>
        <dsp:cNvPr id="0" name=""/>
        <dsp:cNvSpPr/>
      </dsp:nvSpPr>
      <dsp:spPr>
        <a:xfrm>
          <a:off x="386413" y="1531211"/>
          <a:ext cx="5409786" cy="413280"/>
        </a:xfrm>
        <a:prstGeom prst="roundRect">
          <a:avLst/>
        </a:prstGeom>
        <a:solidFill>
          <a:schemeClr val="accent2">
            <a:hueOff val="651485"/>
            <a:satOff val="-10511"/>
            <a:lumOff val="-183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4477" tIns="0" rIns="204477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2: Use Python Libraries to enhance the data from Twitter</a:t>
          </a:r>
        </a:p>
      </dsp:txBody>
      <dsp:txXfrm>
        <a:off x="406588" y="1551386"/>
        <a:ext cx="5369436" cy="372930"/>
      </dsp:txXfrm>
    </dsp:sp>
    <dsp:sp modelId="{39817EDE-9DA1-7445-AE8C-952C9564654F}">
      <dsp:nvSpPr>
        <dsp:cNvPr id="0" name=""/>
        <dsp:cNvSpPr/>
      </dsp:nvSpPr>
      <dsp:spPr>
        <a:xfrm>
          <a:off x="0" y="4004591"/>
          <a:ext cx="7728267" cy="595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1302969"/>
              <a:satOff val="-21023"/>
              <a:lumOff val="-3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9799" tIns="291592" rIns="599799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Reviewed ~2.5k follower’s profiles and classified as business vs individuals</a:t>
          </a:r>
        </a:p>
      </dsp:txBody>
      <dsp:txXfrm>
        <a:off x="0" y="4004591"/>
        <a:ext cx="7728267" cy="595350"/>
      </dsp:txXfrm>
    </dsp:sp>
    <dsp:sp modelId="{91FF5B5C-CBBD-814C-B287-A9C54CB1C408}">
      <dsp:nvSpPr>
        <dsp:cNvPr id="0" name=""/>
        <dsp:cNvSpPr/>
      </dsp:nvSpPr>
      <dsp:spPr>
        <a:xfrm>
          <a:off x="386413" y="3797951"/>
          <a:ext cx="5409786" cy="413280"/>
        </a:xfrm>
        <a:prstGeom prst="roundRect">
          <a:avLst/>
        </a:prstGeom>
        <a:solidFill>
          <a:schemeClr val="accent2">
            <a:hueOff val="1302969"/>
            <a:satOff val="-21023"/>
            <a:lumOff val="-366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4477" tIns="0" rIns="204477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3: Classifying the account as Business or Individual</a:t>
          </a:r>
        </a:p>
      </dsp:txBody>
      <dsp:txXfrm>
        <a:off x="406588" y="3818126"/>
        <a:ext cx="5369436" cy="372930"/>
      </dsp:txXfrm>
    </dsp:sp>
    <dsp:sp modelId="{A844082E-7332-0842-B371-CFAA763656CC}">
      <dsp:nvSpPr>
        <dsp:cNvPr id="0" name=""/>
        <dsp:cNvSpPr/>
      </dsp:nvSpPr>
      <dsp:spPr>
        <a:xfrm>
          <a:off x="0" y="4882181"/>
          <a:ext cx="7728267" cy="815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1954454"/>
              <a:satOff val="-31534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9799" tIns="291592" rIns="599799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Trained the model using the labeled data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After training used model across all data</a:t>
          </a:r>
        </a:p>
      </dsp:txBody>
      <dsp:txXfrm>
        <a:off x="0" y="4882181"/>
        <a:ext cx="7728267" cy="815850"/>
      </dsp:txXfrm>
    </dsp:sp>
    <dsp:sp modelId="{82FA5160-6C16-2748-ACEF-4D2144EE5194}">
      <dsp:nvSpPr>
        <dsp:cNvPr id="0" name=""/>
        <dsp:cNvSpPr/>
      </dsp:nvSpPr>
      <dsp:spPr>
        <a:xfrm>
          <a:off x="386413" y="4675541"/>
          <a:ext cx="5409786" cy="413280"/>
        </a:xfrm>
        <a:prstGeom prst="roundRect">
          <a:avLst/>
        </a:prstGeom>
        <a:solidFill>
          <a:schemeClr val="accent2">
            <a:hueOff val="1954454"/>
            <a:satOff val="-31534"/>
            <a:lumOff val="-549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4477" tIns="0" rIns="204477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4: Use Machine Learning to classify all 11.6k followers</a:t>
          </a:r>
        </a:p>
      </dsp:txBody>
      <dsp:txXfrm>
        <a:off x="406588" y="4695716"/>
        <a:ext cx="5369436" cy="3729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0350C-C7AF-4EE7-AC0A-EAA8A39E4F52}">
      <dsp:nvSpPr>
        <dsp:cNvPr id="0" name=""/>
        <dsp:cNvSpPr/>
      </dsp:nvSpPr>
      <dsp:spPr>
        <a:xfrm>
          <a:off x="0" y="2111"/>
          <a:ext cx="7728267" cy="107012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E6A9D7-84FD-4965-B8ED-221A025A1DAD}">
      <dsp:nvSpPr>
        <dsp:cNvPr id="0" name=""/>
        <dsp:cNvSpPr/>
      </dsp:nvSpPr>
      <dsp:spPr>
        <a:xfrm>
          <a:off x="323713" y="242889"/>
          <a:ext cx="588569" cy="58856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FBB937-C617-44D6-A453-6B0D7B23393F}">
      <dsp:nvSpPr>
        <dsp:cNvPr id="0" name=""/>
        <dsp:cNvSpPr/>
      </dsp:nvSpPr>
      <dsp:spPr>
        <a:xfrm>
          <a:off x="1235996" y="2111"/>
          <a:ext cx="6492270" cy="10701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55" tIns="113255" rIns="113255" bIns="1132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Code Review of Scraping</a:t>
          </a:r>
        </a:p>
      </dsp:txBody>
      <dsp:txXfrm>
        <a:off x="1235996" y="2111"/>
        <a:ext cx="6492270" cy="1070126"/>
      </dsp:txXfrm>
    </dsp:sp>
    <dsp:sp modelId="{576E6681-4538-46CB-A85E-A501B64AA4F7}">
      <dsp:nvSpPr>
        <dsp:cNvPr id="0" name=""/>
        <dsp:cNvSpPr/>
      </dsp:nvSpPr>
      <dsp:spPr>
        <a:xfrm>
          <a:off x="0" y="1339769"/>
          <a:ext cx="7728267" cy="107012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2D3A2F-ABCF-43D9-A9CE-5EFAB2AB1914}">
      <dsp:nvSpPr>
        <dsp:cNvPr id="0" name=""/>
        <dsp:cNvSpPr/>
      </dsp:nvSpPr>
      <dsp:spPr>
        <a:xfrm>
          <a:off x="323713" y="1580548"/>
          <a:ext cx="588569" cy="58856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DEAE2A-E09E-427D-8E01-67330A1E1145}">
      <dsp:nvSpPr>
        <dsp:cNvPr id="0" name=""/>
        <dsp:cNvSpPr/>
      </dsp:nvSpPr>
      <dsp:spPr>
        <a:xfrm>
          <a:off x="1235996" y="1339769"/>
          <a:ext cx="6492270" cy="10701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55" tIns="113255" rIns="113255" bIns="1132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Data supplementation </a:t>
          </a:r>
        </a:p>
      </dsp:txBody>
      <dsp:txXfrm>
        <a:off x="1235996" y="1339769"/>
        <a:ext cx="6492270" cy="1070126"/>
      </dsp:txXfrm>
    </dsp:sp>
    <dsp:sp modelId="{10C21544-E43B-4AFD-A1EB-F0F4BAA78FA5}">
      <dsp:nvSpPr>
        <dsp:cNvPr id="0" name=""/>
        <dsp:cNvSpPr/>
      </dsp:nvSpPr>
      <dsp:spPr>
        <a:xfrm>
          <a:off x="0" y="2677427"/>
          <a:ext cx="7728267" cy="107012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CC7881-3BBB-4171-8033-8CF6D766CADE}">
      <dsp:nvSpPr>
        <dsp:cNvPr id="0" name=""/>
        <dsp:cNvSpPr/>
      </dsp:nvSpPr>
      <dsp:spPr>
        <a:xfrm>
          <a:off x="323713" y="2918206"/>
          <a:ext cx="588569" cy="58856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13E0E7-D6F4-442A-BB2A-1E0ADBCC2CCE}">
      <dsp:nvSpPr>
        <dsp:cNvPr id="0" name=""/>
        <dsp:cNvSpPr/>
      </dsp:nvSpPr>
      <dsp:spPr>
        <a:xfrm>
          <a:off x="1235996" y="2677427"/>
          <a:ext cx="6492270" cy="10701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55" tIns="113255" rIns="113255" bIns="1132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Machine Learning Model</a:t>
          </a:r>
        </a:p>
      </dsp:txBody>
      <dsp:txXfrm>
        <a:off x="1235996" y="2677427"/>
        <a:ext cx="6492270" cy="1070126"/>
      </dsp:txXfrm>
    </dsp:sp>
    <dsp:sp modelId="{BE3D0955-2100-4CEA-A980-B799668C8286}">
      <dsp:nvSpPr>
        <dsp:cNvPr id="0" name=""/>
        <dsp:cNvSpPr/>
      </dsp:nvSpPr>
      <dsp:spPr>
        <a:xfrm>
          <a:off x="0" y="4015086"/>
          <a:ext cx="7728267" cy="107012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C61B5B-D159-4CC8-9EE3-424C158E65F6}">
      <dsp:nvSpPr>
        <dsp:cNvPr id="0" name=""/>
        <dsp:cNvSpPr/>
      </dsp:nvSpPr>
      <dsp:spPr>
        <a:xfrm>
          <a:off x="323713" y="4255864"/>
          <a:ext cx="588569" cy="58856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C9F0D9-022B-425F-8999-FBC02682EDF2}">
      <dsp:nvSpPr>
        <dsp:cNvPr id="0" name=""/>
        <dsp:cNvSpPr/>
      </dsp:nvSpPr>
      <dsp:spPr>
        <a:xfrm>
          <a:off x="1235996" y="4015086"/>
          <a:ext cx="6492270" cy="10701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55" tIns="113255" rIns="113255" bIns="1132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Analysis of Results using Tableau</a:t>
          </a:r>
        </a:p>
      </dsp:txBody>
      <dsp:txXfrm>
        <a:off x="1235996" y="4015086"/>
        <a:ext cx="6492270" cy="10701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198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292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113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410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812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886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885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946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311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093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815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772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witter.com/ondeckcapita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3;&#10;&#13;&#10;Description automatically generated">
            <a:extLst>
              <a:ext uri="{FF2B5EF4-FFF2-40B4-BE49-F238E27FC236}">
                <a16:creationId xmlns:a16="http://schemas.microsoft.com/office/drawing/2014/main" id="{AA28B472-FED5-BC43-84E7-F4D26EC23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518"/>
            <a:ext cx="9166302" cy="68675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15BFCB-E57C-6045-91F7-33F8F9114E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799268"/>
            <a:ext cx="2578100" cy="143593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Business </a:t>
            </a:r>
            <a:r>
              <a:rPr lang="en-US" sz="3200">
                <a:solidFill>
                  <a:schemeClr val="tx1"/>
                </a:solidFill>
              </a:rPr>
              <a:t>or Individual</a:t>
            </a:r>
            <a:r>
              <a:rPr lang="en-US" sz="32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448E98-2DC9-AE40-999B-D0012A5BB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0" y="2773235"/>
            <a:ext cx="2578100" cy="332507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Using machine learning to classify Twitter accounts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F3BD5B-119D-9E43-81A2-C4111D95F346}"/>
              </a:ext>
            </a:extLst>
          </p:cNvPr>
          <p:cNvSpPr txBox="1"/>
          <p:nvPr/>
        </p:nvSpPr>
        <p:spPr>
          <a:xfrm>
            <a:off x="9296399" y="5513533"/>
            <a:ext cx="2578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Desthy, Kyle, Lauren, Pablo, Wissem</a:t>
            </a:r>
          </a:p>
        </p:txBody>
      </p:sp>
    </p:spTree>
    <p:extLst>
      <p:ext uri="{BB962C8B-B14F-4D97-AF65-F5344CB8AC3E}">
        <p14:creationId xmlns:p14="http://schemas.microsoft.com/office/powerpoint/2010/main" val="1635836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DA2902A-FA5D-45A8-81EE-4342D330F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2B538A-2A50-48E0-89A4-F2D2EEB12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7030" y="-5522982"/>
            <a:ext cx="384048" cy="1143001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19273A-84F0-4EF0-9ABB-6725351DB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28428" y="272368"/>
            <a:ext cx="1741251" cy="11430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C7BC3-FD9B-FD4D-937B-67D4C4F8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864108"/>
            <a:ext cx="10905066" cy="3785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Agenda</a:t>
            </a:r>
          </a:p>
          <a:p>
            <a:pPr marL="457200" indent="-457200">
              <a:buAutoNum type="arabicPeriod"/>
            </a:pPr>
            <a:r>
              <a:rPr lang="en-US" dirty="0"/>
              <a:t>Background – Pablo</a:t>
            </a:r>
          </a:p>
          <a:p>
            <a:pPr marL="457200" indent="-457200">
              <a:buAutoNum type="arabicPeriod"/>
            </a:pPr>
            <a:r>
              <a:rPr lang="en-US" dirty="0"/>
              <a:t>Process Overview – Lauren</a:t>
            </a:r>
          </a:p>
          <a:p>
            <a:pPr marL="457200" indent="-457200">
              <a:buAutoNum type="arabicPeriod"/>
            </a:pPr>
            <a:r>
              <a:rPr lang="en-US" dirty="0"/>
              <a:t>Code Review - Data Scraping and Enhancement – Pablo</a:t>
            </a:r>
          </a:p>
          <a:p>
            <a:pPr marL="457200" indent="-457200">
              <a:buAutoNum type="arabicPeriod"/>
            </a:pPr>
            <a:r>
              <a:rPr lang="en-US" dirty="0"/>
              <a:t>Machine Learning Model Review – Kyle</a:t>
            </a:r>
          </a:p>
          <a:p>
            <a:pPr marL="457200" indent="-457200">
              <a:buAutoNum type="arabicPeriod"/>
            </a:pPr>
            <a:r>
              <a:rPr lang="en-US" dirty="0"/>
              <a:t>Tableau Analysis – Desthy &amp; Wissem</a:t>
            </a:r>
          </a:p>
          <a:p>
            <a:pPr marL="457200" indent="-457200">
              <a:buAutoNum type="arabicPeriod"/>
            </a:pPr>
            <a:r>
              <a:rPr lang="en-US" dirty="0"/>
              <a:t>Challenges and Thoughts </a:t>
            </a:r>
            <a:r>
              <a:rPr lang="en-US"/>
              <a:t>– Wissem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4239000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7C5B3F-9F6C-9E47-A20F-F77ED65C3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C7BC3-FD9B-FD4D-937B-67D4C4F8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9305224" cy="355445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Can we obtain a “client list” from a competitor by scraping their Twitter account and identifying businesses and individuals that follow that account?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Using Machine Learning on a twitter account’s profile data, can we predict if an account is representing a business or an individual</a:t>
            </a:r>
            <a:endParaRPr lang="en-US" sz="14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OnDeck Capital – a NYC based loan company that provides small business loans with 11.6k followers</a:t>
            </a:r>
          </a:p>
          <a:p>
            <a:pPr lvl="1"/>
            <a:r>
              <a:rPr lang="en-US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https://twitter.com/ondeckcapital</a:t>
            </a:r>
            <a:r>
              <a:rPr lang="en-US" dirty="0">
                <a:solidFill>
                  <a:srgbClr val="0070C0"/>
                </a:solidFill>
              </a:rPr>
              <a:t>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Interested in finding small businesses that have loans through OnDeck or is interested in doing a loan through them</a:t>
            </a:r>
          </a:p>
          <a:p>
            <a:pPr lvl="1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448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C5B3F-9F6C-9E47-A20F-F77ED65C3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Process Overview</a:t>
            </a:r>
          </a:p>
        </p:txBody>
      </p:sp>
      <p:graphicFrame>
        <p:nvGraphicFramePr>
          <p:cNvPr id="42" name="Content Placeholder 2">
            <a:extLst>
              <a:ext uri="{FF2B5EF4-FFF2-40B4-BE49-F238E27FC236}">
                <a16:creationId xmlns:a16="http://schemas.microsoft.com/office/drawing/2014/main" id="{E93B87D9-73E7-480E-AE8F-8F1CF10CA0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1959419"/>
              </p:ext>
            </p:extLst>
          </p:nvPr>
        </p:nvGraphicFramePr>
        <p:xfrm>
          <a:off x="3759896" y="524107"/>
          <a:ext cx="7728267" cy="59547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3436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C5B3F-9F6C-9E47-A20F-F77ED65C3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Code &amp; Analysis Review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6B792E-FB80-440A-8FC4-45B2DF12A7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7156083"/>
              </p:ext>
            </p:extLst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9328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C5B3F-9F6C-9E47-A20F-F77ED65C3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/>
          <a:lstStyle/>
          <a:p>
            <a:r>
              <a:rPr lang="en-US" dirty="0"/>
              <a:t>Challenges and further thoughts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C7BC3-FD9B-FD4D-937B-67D4C4F8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/>
          <a:lstStyle/>
          <a:p>
            <a:r>
              <a:rPr lang="en-US" b="1" dirty="0"/>
              <a:t>Challenges: </a:t>
            </a:r>
          </a:p>
          <a:p>
            <a:pPr lvl="1"/>
            <a:r>
              <a:rPr lang="en-US" dirty="0"/>
              <a:t>Data did not contain classifications</a:t>
            </a:r>
          </a:p>
          <a:p>
            <a:pPr lvl="2"/>
            <a:r>
              <a:rPr lang="en-US" dirty="0"/>
              <a:t>Had to review profiles manually</a:t>
            </a:r>
          </a:p>
          <a:p>
            <a:pPr lvl="2"/>
            <a:r>
              <a:rPr lang="en-US" dirty="0"/>
              <a:t>How to treat bloggers, authors, photographers, realtors</a:t>
            </a:r>
          </a:p>
          <a:p>
            <a:pPr lvl="1"/>
            <a:r>
              <a:rPr lang="en-US" dirty="0"/>
              <a:t>Understanding machine learning model concepts in order to identify best model and how to tweak it to our data</a:t>
            </a:r>
          </a:p>
          <a:p>
            <a:r>
              <a:rPr lang="en-US" b="1" dirty="0"/>
              <a:t>What else could have been done?  </a:t>
            </a:r>
          </a:p>
          <a:p>
            <a:pPr lvl="1"/>
            <a:r>
              <a:rPr lang="en-US" dirty="0"/>
              <a:t>Could have label more accounts for increased accuracy</a:t>
            </a:r>
          </a:p>
          <a:p>
            <a:pPr lvl="1"/>
            <a:r>
              <a:rPr lang="en-US" dirty="0"/>
              <a:t>Scrape another company and use our model on it</a:t>
            </a:r>
          </a:p>
          <a:p>
            <a:pPr lvl="1"/>
            <a:r>
              <a:rPr lang="en-US" dirty="0"/>
              <a:t>If this was for use at a company that had a budget, use the Twitter API for much faster scaping</a:t>
            </a:r>
          </a:p>
          <a:p>
            <a:pPr lvl="1"/>
            <a:r>
              <a:rPr lang="en-US" dirty="0"/>
              <a:t>Scraped tweets to search for key words</a:t>
            </a:r>
          </a:p>
          <a:p>
            <a:pPr lvl="2"/>
            <a:r>
              <a:rPr lang="en-US" dirty="0"/>
              <a:t>Map out a social network</a:t>
            </a:r>
          </a:p>
          <a:p>
            <a:pPr lvl="2"/>
            <a:r>
              <a:rPr lang="en-US" dirty="0"/>
              <a:t>What kind of tweets gathered the most engagement?</a:t>
            </a:r>
          </a:p>
        </p:txBody>
      </p:sp>
    </p:spTree>
    <p:extLst>
      <p:ext uri="{BB962C8B-B14F-4D97-AF65-F5344CB8AC3E}">
        <p14:creationId xmlns:p14="http://schemas.microsoft.com/office/powerpoint/2010/main" val="4194991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6D370DD-716B-4528-B475-331F84CEA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3"/>
            <a:ext cx="7052486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C7BC3-FD9B-FD4D-937B-67D4C4F8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8" y="2510395"/>
            <a:ext cx="6451109" cy="3274586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4400" dirty="0">
                <a:solidFill>
                  <a:srgbClr val="FFFFFF"/>
                </a:solidFill>
              </a:rPr>
              <a:t>Q&amp;A</a:t>
            </a:r>
          </a:p>
        </p:txBody>
      </p:sp>
      <p:pic>
        <p:nvPicPr>
          <p:cNvPr id="16" name="Graphic 15" descr="HelpThin">
            <a:extLst>
              <a:ext uri="{FF2B5EF4-FFF2-40B4-BE49-F238E27FC236}">
                <a16:creationId xmlns:a16="http://schemas.microsoft.com/office/drawing/2014/main" id="{1451A86B-C410-40DF-9DBF-908C2FF08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52944" y="1535135"/>
            <a:ext cx="3778286" cy="377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24698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487</Words>
  <Application>Microsoft Macintosh PowerPoint</Application>
  <PresentationFormat>Widescreen</PresentationFormat>
  <Paragraphs>53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Corbel</vt:lpstr>
      <vt:lpstr>Wingdings 2</vt:lpstr>
      <vt:lpstr>Frame</vt:lpstr>
      <vt:lpstr>Business or Individual?</vt:lpstr>
      <vt:lpstr>PowerPoint Presentation</vt:lpstr>
      <vt:lpstr>Background</vt:lpstr>
      <vt:lpstr>Process Overview</vt:lpstr>
      <vt:lpstr>Code &amp; Analysis Review</vt:lpstr>
      <vt:lpstr>Challenges and further thoughts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Individual or Business?</dc:title>
  <dc:creator>May Liang</dc:creator>
  <cp:lastModifiedBy>May Liang</cp:lastModifiedBy>
  <cp:revision>10</cp:revision>
  <dcterms:created xsi:type="dcterms:W3CDTF">2019-07-02T12:44:56Z</dcterms:created>
  <dcterms:modified xsi:type="dcterms:W3CDTF">2019-07-02T22:20:24Z</dcterms:modified>
</cp:coreProperties>
</file>